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diagrams/colors11.xml" ContentType="application/vnd.openxmlformats-officedocument.drawingml.diagramColors+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notesSlides/notesSlide41.xml" ContentType="application/vnd.openxmlformats-officedocument.presentationml.notesSlide+xml"/>
  <Override PartName="/ppt/diagrams/layout17.xml" ContentType="application/vnd.openxmlformats-officedocument.drawingml.diagramLayout+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diagrams/quickStyle14.xml" ContentType="application/vnd.openxmlformats-officedocument.drawingml.diagram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charts/chart4.xml" ContentType="application/vnd.openxmlformats-officedocument.drawingml.chart+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quickStyle15.xml" ContentType="application/vnd.openxmlformats-officedocument.drawingml.diagramStyl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50.xml" ContentType="application/vnd.openxmlformats-officedocument.presentationml.notesSlide+xml"/>
  <Override PartName="/ppt/diagrams/layout15.xml" ContentType="application/vnd.openxmlformats-officedocument.drawingml.diagramLayout+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charts/chart5.xml" ContentType="application/vnd.openxmlformats-officedocument.drawingml.chart+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colors10.xml" ContentType="application/vnd.openxmlformats-officedocument.drawingml.diagramColors+xml"/>
  <Override PartName="/ppt/notesSlides/notesSlide48.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diagrams/quickStyle16.xml" ContentType="application/vnd.openxmlformats-officedocument.drawingml.diagramStyl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charts/chart6.xml" ContentType="application/vnd.openxmlformats-officedocument.drawingml.chart+xml"/>
  <Override PartName="/ppt/notesSlides/notesSlide40.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diagrams/data1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91"/>
  </p:notesMasterIdLst>
  <p:handoutMasterIdLst>
    <p:handoutMasterId r:id="rId92"/>
  </p:handoutMasterIdLst>
  <p:sldIdLst>
    <p:sldId id="659" r:id="rId2"/>
    <p:sldId id="288" r:id="rId3"/>
    <p:sldId id="465" r:id="rId4"/>
    <p:sldId id="466" r:id="rId5"/>
    <p:sldId id="467" r:id="rId6"/>
    <p:sldId id="609" r:id="rId7"/>
    <p:sldId id="597" r:id="rId8"/>
    <p:sldId id="598" r:id="rId9"/>
    <p:sldId id="743" r:id="rId10"/>
    <p:sldId id="744" r:id="rId11"/>
    <p:sldId id="445" r:id="rId12"/>
    <p:sldId id="403" r:id="rId13"/>
    <p:sldId id="513" r:id="rId14"/>
    <p:sldId id="523" r:id="rId15"/>
    <p:sldId id="515" r:id="rId16"/>
    <p:sldId id="542" r:id="rId17"/>
    <p:sldId id="547" r:id="rId18"/>
    <p:sldId id="558" r:id="rId19"/>
    <p:sldId id="476" r:id="rId20"/>
    <p:sldId id="477" r:id="rId21"/>
    <p:sldId id="478" r:id="rId22"/>
    <p:sldId id="479" r:id="rId23"/>
    <p:sldId id="480" r:id="rId24"/>
    <p:sldId id="514" r:id="rId25"/>
    <p:sldId id="409" r:id="rId26"/>
    <p:sldId id="412" r:id="rId27"/>
    <p:sldId id="416" r:id="rId28"/>
    <p:sldId id="417" r:id="rId29"/>
    <p:sldId id="419" r:id="rId30"/>
    <p:sldId id="420" r:id="rId31"/>
    <p:sldId id="745" r:id="rId32"/>
    <p:sldId id="746" r:id="rId33"/>
    <p:sldId id="548" r:id="rId34"/>
    <p:sldId id="422" r:id="rId35"/>
    <p:sldId id="423" r:id="rId36"/>
    <p:sldId id="442" r:id="rId37"/>
    <p:sldId id="611" r:id="rId38"/>
    <p:sldId id="464" r:id="rId39"/>
    <p:sldId id="661" r:id="rId40"/>
    <p:sldId id="662" r:id="rId41"/>
    <p:sldId id="663" r:id="rId42"/>
    <p:sldId id="761" r:id="rId43"/>
    <p:sldId id="664" r:id="rId44"/>
    <p:sldId id="748" r:id="rId45"/>
    <p:sldId id="747" r:id="rId46"/>
    <p:sldId id="666" r:id="rId47"/>
    <p:sldId id="667" r:id="rId48"/>
    <p:sldId id="668" r:id="rId49"/>
    <p:sldId id="669" r:id="rId50"/>
    <p:sldId id="670" r:id="rId51"/>
    <p:sldId id="684" r:id="rId52"/>
    <p:sldId id="685" r:id="rId53"/>
    <p:sldId id="687" r:id="rId54"/>
    <p:sldId id="688" r:id="rId55"/>
    <p:sldId id="689" r:id="rId56"/>
    <p:sldId id="690" r:id="rId57"/>
    <p:sldId id="692" r:id="rId58"/>
    <p:sldId id="693" r:id="rId59"/>
    <p:sldId id="694" r:id="rId60"/>
    <p:sldId id="753" r:id="rId61"/>
    <p:sldId id="751" r:id="rId62"/>
    <p:sldId id="760" r:id="rId63"/>
    <p:sldId id="754" r:id="rId64"/>
    <p:sldId id="757" r:id="rId65"/>
    <p:sldId id="755" r:id="rId66"/>
    <p:sldId id="756" r:id="rId67"/>
    <p:sldId id="758" r:id="rId68"/>
    <p:sldId id="759" r:id="rId69"/>
    <p:sldId id="706" r:id="rId70"/>
    <p:sldId id="735" r:id="rId71"/>
    <p:sldId id="736" r:id="rId72"/>
    <p:sldId id="737" r:id="rId73"/>
    <p:sldId id="738" r:id="rId74"/>
    <p:sldId id="739" r:id="rId75"/>
    <p:sldId id="740" r:id="rId76"/>
    <p:sldId id="741" r:id="rId77"/>
    <p:sldId id="742" r:id="rId78"/>
    <p:sldId id="723" r:id="rId79"/>
    <p:sldId id="724" r:id="rId80"/>
    <p:sldId id="725" r:id="rId81"/>
    <p:sldId id="726" r:id="rId82"/>
    <p:sldId id="727" r:id="rId83"/>
    <p:sldId id="728" r:id="rId84"/>
    <p:sldId id="729" r:id="rId85"/>
    <p:sldId id="730" r:id="rId86"/>
    <p:sldId id="731" r:id="rId87"/>
    <p:sldId id="732" r:id="rId88"/>
    <p:sldId id="733" r:id="rId89"/>
    <p:sldId id="734" r:id="rId90"/>
  </p:sldIdLst>
  <p:sldSz cx="9144000" cy="5715000" type="screen16x10"/>
  <p:notesSz cx="6858000" cy="9144000"/>
  <p:defaultTextStyle>
    <a:defPPr>
      <a:defRPr lang="en-US"/>
    </a:defPPr>
    <a:lvl1pPr algn="l" rtl="0" fontAlgn="base">
      <a:spcBef>
        <a:spcPct val="0"/>
      </a:spcBef>
      <a:spcAft>
        <a:spcPct val="0"/>
      </a:spcAft>
      <a:defRPr kern="1200">
        <a:solidFill>
          <a:schemeClr val="tx1"/>
        </a:solidFill>
        <a:latin typeface="Arial" charset="0"/>
        <a:ea typeface="微软雅黑" pitchFamily="34" charset="-122"/>
        <a:cs typeface="+mn-cs"/>
      </a:defRPr>
    </a:lvl1pPr>
    <a:lvl2pPr marL="457200" algn="l" rtl="0" fontAlgn="base">
      <a:spcBef>
        <a:spcPct val="0"/>
      </a:spcBef>
      <a:spcAft>
        <a:spcPct val="0"/>
      </a:spcAft>
      <a:defRPr kern="1200">
        <a:solidFill>
          <a:schemeClr val="tx1"/>
        </a:solidFill>
        <a:latin typeface="Arial" charset="0"/>
        <a:ea typeface="微软雅黑" pitchFamily="34" charset="-122"/>
        <a:cs typeface="+mn-cs"/>
      </a:defRPr>
    </a:lvl2pPr>
    <a:lvl3pPr marL="914400" algn="l" rtl="0" fontAlgn="base">
      <a:spcBef>
        <a:spcPct val="0"/>
      </a:spcBef>
      <a:spcAft>
        <a:spcPct val="0"/>
      </a:spcAft>
      <a:defRPr kern="1200">
        <a:solidFill>
          <a:schemeClr val="tx1"/>
        </a:solidFill>
        <a:latin typeface="Arial" charset="0"/>
        <a:ea typeface="微软雅黑" pitchFamily="34" charset="-122"/>
        <a:cs typeface="+mn-cs"/>
      </a:defRPr>
    </a:lvl3pPr>
    <a:lvl4pPr marL="1371600" algn="l" rtl="0" fontAlgn="base">
      <a:spcBef>
        <a:spcPct val="0"/>
      </a:spcBef>
      <a:spcAft>
        <a:spcPct val="0"/>
      </a:spcAft>
      <a:defRPr kern="1200">
        <a:solidFill>
          <a:schemeClr val="tx1"/>
        </a:solidFill>
        <a:latin typeface="Arial" charset="0"/>
        <a:ea typeface="微软雅黑" pitchFamily="34" charset="-122"/>
        <a:cs typeface="+mn-cs"/>
      </a:defRPr>
    </a:lvl4pPr>
    <a:lvl5pPr marL="1828800" algn="l" rtl="0" fontAlgn="base">
      <a:spcBef>
        <a:spcPct val="0"/>
      </a:spcBef>
      <a:spcAft>
        <a:spcPct val="0"/>
      </a:spcAft>
      <a:defRPr kern="1200">
        <a:solidFill>
          <a:schemeClr val="tx1"/>
        </a:solidFill>
        <a:latin typeface="Arial" charset="0"/>
        <a:ea typeface="微软雅黑" pitchFamily="34" charset="-122"/>
        <a:cs typeface="+mn-cs"/>
      </a:defRPr>
    </a:lvl5pPr>
    <a:lvl6pPr marL="2286000" algn="l" defTabSz="914400" rtl="0" eaLnBrk="1" latinLnBrk="0" hangingPunct="1">
      <a:defRPr kern="1200">
        <a:solidFill>
          <a:schemeClr val="tx1"/>
        </a:solidFill>
        <a:latin typeface="Arial" charset="0"/>
        <a:ea typeface="微软雅黑" pitchFamily="34" charset="-122"/>
        <a:cs typeface="+mn-cs"/>
      </a:defRPr>
    </a:lvl6pPr>
    <a:lvl7pPr marL="2743200" algn="l" defTabSz="914400" rtl="0" eaLnBrk="1" latinLnBrk="0" hangingPunct="1">
      <a:defRPr kern="1200">
        <a:solidFill>
          <a:schemeClr val="tx1"/>
        </a:solidFill>
        <a:latin typeface="Arial" charset="0"/>
        <a:ea typeface="微软雅黑" pitchFamily="34" charset="-122"/>
        <a:cs typeface="+mn-cs"/>
      </a:defRPr>
    </a:lvl7pPr>
    <a:lvl8pPr marL="3200400" algn="l" defTabSz="914400" rtl="0" eaLnBrk="1" latinLnBrk="0" hangingPunct="1">
      <a:defRPr kern="1200">
        <a:solidFill>
          <a:schemeClr val="tx1"/>
        </a:solidFill>
        <a:latin typeface="Arial" charset="0"/>
        <a:ea typeface="微软雅黑" pitchFamily="34" charset="-122"/>
        <a:cs typeface="+mn-cs"/>
      </a:defRPr>
    </a:lvl8pPr>
    <a:lvl9pPr marL="3657600" algn="l" defTabSz="914400" rtl="0" eaLnBrk="1" latinLnBrk="0" hangingPunct="1">
      <a:defRPr kern="1200">
        <a:solidFill>
          <a:schemeClr val="tx1"/>
        </a:solidFill>
        <a:latin typeface="Arial" charset="0"/>
        <a:ea typeface="微软雅黑"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0B94"/>
    <a:srgbClr val="FF0000"/>
    <a:srgbClr val="F77A1D"/>
    <a:srgbClr val="FF9900"/>
    <a:srgbClr val="CC9900"/>
    <a:srgbClr val="006600"/>
    <a:srgbClr val="0AC285"/>
    <a:srgbClr val="DEEFA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497" autoAdjust="0"/>
  </p:normalViewPr>
  <p:slideViewPr>
    <p:cSldViewPr>
      <p:cViewPr varScale="1">
        <p:scale>
          <a:sx n="92" d="100"/>
          <a:sy n="92" d="100"/>
        </p:scale>
        <p:origin x="-534" y="-90"/>
      </p:cViewPr>
      <p:guideLst>
        <p:guide orient="horz" pos="1800"/>
        <p:guide pos="2880"/>
      </p:guideLst>
    </p:cSldViewPr>
  </p:slideViewPr>
  <p:notesTextViewPr>
    <p:cViewPr>
      <p:scale>
        <a:sx n="100" d="100"/>
        <a:sy n="100" d="100"/>
      </p:scale>
      <p:origin x="0" y="0"/>
    </p:cViewPr>
  </p:notesTextViewPr>
  <p:sorterViewPr>
    <p:cViewPr>
      <p:scale>
        <a:sx n="66" d="100"/>
        <a:sy n="66" d="100"/>
      </p:scale>
      <p:origin x="0" y="69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dministrator\My%20Documents\&#34920;&#22806;&#25277;&#26597;info-all-062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My%20Documents\&#34920;&#22806;&#25277;&#26597;info-all-062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dministrator\My%20Documents\&#34920;&#22806;&#25277;&#26597;info-all-062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dministrator\Application%20Data\Microsoft\Excel\&#34920;&#22806;&#25277;&#26597;info-all-0626%20(version%201).xlsb"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Administrator\My%20Documents\&#34920;&#22806;&#25277;&#26597;info-all-062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Administrator\My%20Documents\&#34920;&#22806;&#25277;&#26597;info-all-062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style val="31"/>
  <c:chart>
    <c:plotArea>
      <c:layout>
        <c:manualLayout>
          <c:layoutTarget val="inner"/>
          <c:xMode val="edge"/>
          <c:yMode val="edge"/>
          <c:x val="0.19657836093470718"/>
          <c:y val="0.16080403312688676"/>
          <c:w val="0.61957062904810378"/>
          <c:h val="0.79597137295524045"/>
        </c:manualLayout>
      </c:layout>
      <c:doughnutChart>
        <c:varyColors val="1"/>
        <c:ser>
          <c:idx val="0"/>
          <c:order val="0"/>
          <c:dLbls>
            <c:dLbl>
              <c:idx val="0"/>
              <c:layout>
                <c:manualLayout>
                  <c:x val="-7.3290823373347693E-3"/>
                  <c:y val="1.0534698308712141E-2"/>
                </c:manualLayout>
              </c:layout>
              <c:tx>
                <c:rich>
                  <a:bodyPr/>
                  <a:lstStyle/>
                  <a:p>
                    <a:pPr>
                      <a:defRPr sz="1400">
                        <a:solidFill>
                          <a:schemeClr val="bg1"/>
                        </a:solidFill>
                        <a:latin typeface="黑体" pitchFamily="2" charset="-122"/>
                        <a:ea typeface="黑体" pitchFamily="2" charset="-122"/>
                      </a:defRPr>
                    </a:pPr>
                    <a:r>
                      <a:rPr lang="zh-CN" altLang="en-US" sz="1400" dirty="0"/>
                      <a:t>口岸抽查
</a:t>
                    </a:r>
                    <a:r>
                      <a:rPr lang="en-US" altLang="zh-CN" sz="1400" dirty="0"/>
                      <a:t>40%</a:t>
                    </a:r>
                  </a:p>
                </c:rich>
              </c:tx>
              <c:spPr/>
              <c:showCatName val="1"/>
              <c:showPercent val="1"/>
            </c:dLbl>
            <c:dLbl>
              <c:idx val="1"/>
              <c:layout>
                <c:manualLayout>
                  <c:x val="-1.5263342969505631E-2"/>
                  <c:y val="-0.13825114344165829"/>
                </c:manualLayout>
              </c:layout>
              <c:tx>
                <c:rich>
                  <a:bodyPr/>
                  <a:lstStyle/>
                  <a:p>
                    <a:r>
                      <a:rPr lang="zh-CN" altLang="en-US" sz="1400" dirty="0"/>
                      <a:t>市场抽查
</a:t>
                    </a:r>
                    <a:r>
                      <a:rPr lang="en-US" altLang="zh-CN" sz="1400" dirty="0"/>
                      <a:t>55%</a:t>
                    </a:r>
                  </a:p>
                </c:rich>
              </c:tx>
              <c:showCatName val="1"/>
              <c:showPercent val="1"/>
            </c:dLbl>
            <c:dLbl>
              <c:idx val="2"/>
              <c:layout>
                <c:manualLayout>
                  <c:x val="-2.7777777777779609E-3"/>
                  <c:y val="-0.16203703703704189"/>
                </c:manualLayout>
              </c:layout>
              <c:tx>
                <c:rich>
                  <a:bodyPr/>
                  <a:lstStyle/>
                  <a:p>
                    <a:r>
                      <a:rPr lang="zh-CN" altLang="en-US" sz="1400" dirty="0"/>
                      <a:t>货物集散地
</a:t>
                    </a:r>
                    <a:r>
                      <a:rPr lang="en-US" altLang="zh-CN" sz="1400" dirty="0"/>
                      <a:t>1%</a:t>
                    </a:r>
                    <a:endParaRPr lang="zh-CN" altLang="en-US" sz="1400" dirty="0"/>
                  </a:p>
                </c:rich>
              </c:tx>
              <c:showCatName val="1"/>
              <c:showPercent val="1"/>
            </c:dLbl>
            <c:dLbl>
              <c:idx val="3"/>
              <c:layout/>
              <c:tx>
                <c:rich>
                  <a:bodyPr/>
                  <a:lstStyle/>
                  <a:p>
                    <a:r>
                      <a:rPr lang="zh-CN" altLang="en-US" sz="1400" dirty="0">
                        <a:solidFill>
                          <a:schemeClr val="bg1"/>
                        </a:solidFill>
                      </a:rPr>
                      <a:t>其他环节
</a:t>
                    </a:r>
                    <a:r>
                      <a:rPr lang="en-US" altLang="zh-CN" sz="1400" dirty="0">
                        <a:solidFill>
                          <a:schemeClr val="bg1"/>
                        </a:solidFill>
                      </a:rPr>
                      <a:t>4%</a:t>
                    </a:r>
                  </a:p>
                </c:rich>
              </c:tx>
              <c:showCatName val="1"/>
              <c:showPercent val="1"/>
            </c:dLbl>
            <c:txPr>
              <a:bodyPr/>
              <a:lstStyle/>
              <a:p>
                <a:pPr>
                  <a:defRPr sz="1400">
                    <a:latin typeface="黑体" pitchFamily="2" charset="-122"/>
                    <a:ea typeface="黑体" pitchFamily="2" charset="-122"/>
                  </a:defRPr>
                </a:pPr>
                <a:endParaRPr lang="zh-CN"/>
              </a:p>
            </c:txPr>
            <c:showCatName val="1"/>
            <c:showPercent val="1"/>
            <c:showLeaderLines val="1"/>
          </c:dLbls>
          <c:cat>
            <c:strRef>
              <c:f>Sheet3!$A$35:$A$38</c:f>
              <c:strCache>
                <c:ptCount val="4"/>
                <c:pt idx="0">
                  <c:v>口岸抽查</c:v>
                </c:pt>
                <c:pt idx="1">
                  <c:v>市场抽查</c:v>
                </c:pt>
                <c:pt idx="2">
                  <c:v>货物集散地</c:v>
                </c:pt>
                <c:pt idx="3">
                  <c:v>其他环节</c:v>
                </c:pt>
              </c:strCache>
            </c:strRef>
          </c:cat>
          <c:val>
            <c:numRef>
              <c:f>Sheet3!$B$35:$B$38</c:f>
              <c:numCache>
                <c:formatCode>General</c:formatCode>
                <c:ptCount val="4"/>
                <c:pt idx="0">
                  <c:v>40.24</c:v>
                </c:pt>
                <c:pt idx="1">
                  <c:v>54.32</c:v>
                </c:pt>
                <c:pt idx="2">
                  <c:v>1.1800000000000141</c:v>
                </c:pt>
                <c:pt idx="3">
                  <c:v>4.26</c:v>
                </c:pt>
              </c:numCache>
            </c:numRef>
          </c:val>
        </c:ser>
        <c:dLbls>
          <c:showVal val="1"/>
        </c:dLbls>
        <c:firstSliceAng val="0"/>
        <c:holeSize val="50"/>
      </c:doughnutChart>
    </c:plotArea>
    <c:plotVisOnly val="1"/>
    <c:dispBlanksAs val="zero"/>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style val="22"/>
  <c:chart>
    <c:plotArea>
      <c:layout/>
      <c:barChart>
        <c:barDir val="bar"/>
        <c:grouping val="clustered"/>
        <c:ser>
          <c:idx val="0"/>
          <c:order val="0"/>
          <c:dLbls>
            <c:txPr>
              <a:bodyPr/>
              <a:lstStyle/>
              <a:p>
                <a:pPr>
                  <a:defRPr sz="1400" baseline="0">
                    <a:solidFill>
                      <a:schemeClr val="tx1"/>
                    </a:solidFill>
                    <a:ea typeface="黑体" pitchFamily="2" charset="-122"/>
                  </a:defRPr>
                </a:pPr>
                <a:endParaRPr lang="zh-CN"/>
              </a:p>
            </c:txPr>
            <c:dLblPos val="outEnd"/>
            <c:showVal val="1"/>
          </c:dLbls>
          <c:cat>
            <c:strRef>
              <c:f>Sheet3!$A$93:$A$104</c:f>
              <c:strCache>
                <c:ptCount val="12"/>
                <c:pt idx="0">
                  <c:v>放射性安全不合格</c:v>
                </c:pt>
                <c:pt idx="1">
                  <c:v>危险特性不合格</c:v>
                </c:pt>
                <c:pt idx="2">
                  <c:v>危险化学品包装不合格</c:v>
                </c:pt>
                <c:pt idx="3">
                  <c:v>微生物检测不合格</c:v>
                </c:pt>
                <c:pt idx="4">
                  <c:v>阻燃防爆不合格</c:v>
                </c:pt>
                <c:pt idx="5">
                  <c:v>环保不合格</c:v>
                </c:pt>
                <c:pt idx="6">
                  <c:v>有毒有害物质超标</c:v>
                </c:pt>
                <c:pt idx="7">
                  <c:v>机械安全不合格</c:v>
                </c:pt>
                <c:pt idx="8">
                  <c:v>电气安全不合格</c:v>
                </c:pt>
                <c:pt idx="9">
                  <c:v>安全标识不合格</c:v>
                </c:pt>
                <c:pt idx="10">
                  <c:v>品质不合格</c:v>
                </c:pt>
                <c:pt idx="11">
                  <c:v>货证不符和一般说明不合格</c:v>
                </c:pt>
              </c:strCache>
            </c:strRef>
          </c:cat>
          <c:val>
            <c:numRef>
              <c:f>Sheet3!$B$93:$B$104</c:f>
              <c:numCache>
                <c:formatCode>General</c:formatCode>
                <c:ptCount val="12"/>
                <c:pt idx="0">
                  <c:v>1</c:v>
                </c:pt>
                <c:pt idx="1">
                  <c:v>1</c:v>
                </c:pt>
                <c:pt idx="2">
                  <c:v>2</c:v>
                </c:pt>
                <c:pt idx="3">
                  <c:v>3</c:v>
                </c:pt>
                <c:pt idx="4">
                  <c:v>4</c:v>
                </c:pt>
                <c:pt idx="5">
                  <c:v>5</c:v>
                </c:pt>
                <c:pt idx="6">
                  <c:v>10</c:v>
                </c:pt>
                <c:pt idx="7">
                  <c:v>12</c:v>
                </c:pt>
                <c:pt idx="8">
                  <c:v>30</c:v>
                </c:pt>
                <c:pt idx="9">
                  <c:v>118</c:v>
                </c:pt>
                <c:pt idx="10">
                  <c:v>120</c:v>
                </c:pt>
                <c:pt idx="11">
                  <c:v>710</c:v>
                </c:pt>
              </c:numCache>
            </c:numRef>
          </c:val>
        </c:ser>
        <c:axId val="71475584"/>
        <c:axId val="71477120"/>
      </c:barChart>
      <c:catAx>
        <c:axId val="71475584"/>
        <c:scaling>
          <c:orientation val="minMax"/>
        </c:scaling>
        <c:axPos val="l"/>
        <c:tickLblPos val="nextTo"/>
        <c:txPr>
          <a:bodyPr/>
          <a:lstStyle/>
          <a:p>
            <a:pPr>
              <a:defRPr sz="1400" baseline="0">
                <a:latin typeface="黑体" pitchFamily="2" charset="-122"/>
                <a:ea typeface="黑体" pitchFamily="2" charset="-122"/>
              </a:defRPr>
            </a:pPr>
            <a:endParaRPr lang="zh-CN"/>
          </a:p>
        </c:txPr>
        <c:crossAx val="71477120"/>
        <c:crosses val="autoZero"/>
        <c:auto val="1"/>
        <c:lblAlgn val="ctr"/>
        <c:lblOffset val="100"/>
      </c:catAx>
      <c:valAx>
        <c:axId val="71477120"/>
        <c:scaling>
          <c:orientation val="minMax"/>
          <c:max val="720"/>
          <c:min val="0"/>
        </c:scaling>
        <c:axPos val="b"/>
        <c:majorGridlines>
          <c:spPr>
            <a:ln>
              <a:prstDash val="dash"/>
            </a:ln>
          </c:spPr>
        </c:majorGridlines>
        <c:numFmt formatCode="General" sourceLinked="1"/>
        <c:tickLblPos val="nextTo"/>
        <c:txPr>
          <a:bodyPr/>
          <a:lstStyle/>
          <a:p>
            <a:pPr>
              <a:defRPr sz="1400" baseline="0">
                <a:ea typeface="黑体" pitchFamily="2" charset="-122"/>
              </a:defRPr>
            </a:pPr>
            <a:endParaRPr lang="zh-CN"/>
          </a:p>
        </c:txPr>
        <c:crossAx val="71475584"/>
        <c:crosses val="autoZero"/>
        <c:crossBetween val="between"/>
        <c:majorUnit val="90"/>
      </c:valAx>
    </c:plotArea>
    <c:plotVisOnly val="1"/>
    <c:dispBlanksAs val="gap"/>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style val="23"/>
  <c:chart>
    <c:plotArea>
      <c:layout>
        <c:manualLayout>
          <c:layoutTarget val="inner"/>
          <c:xMode val="edge"/>
          <c:yMode val="edge"/>
          <c:x val="4.5166985326357982E-2"/>
          <c:y val="4.2097796032100808E-2"/>
          <c:w val="0.93745636102350249"/>
          <c:h val="0.88505314357328368"/>
        </c:manualLayout>
      </c:layout>
      <c:barChart>
        <c:barDir val="col"/>
        <c:grouping val="clustered"/>
        <c:ser>
          <c:idx val="0"/>
          <c:order val="0"/>
          <c:dLbls>
            <c:txPr>
              <a:bodyPr/>
              <a:lstStyle/>
              <a:p>
                <a:pPr>
                  <a:defRPr sz="1400" baseline="0">
                    <a:ea typeface="黑体" pitchFamily="2" charset="-122"/>
                  </a:defRPr>
                </a:pPr>
                <a:endParaRPr lang="zh-CN"/>
              </a:p>
            </c:txPr>
            <c:showVal val="1"/>
          </c:dLbls>
          <c:cat>
            <c:strRef>
              <c:f>Sheet3!$A$127:$A$132</c:f>
              <c:strCache>
                <c:ptCount val="6"/>
                <c:pt idx="0">
                  <c:v>消费者权益损害</c:v>
                </c:pt>
                <c:pt idx="1">
                  <c:v>其他潜在危害</c:v>
                </c:pt>
                <c:pt idx="2">
                  <c:v>化学危害</c:v>
                </c:pt>
                <c:pt idx="3">
                  <c:v>物理危害</c:v>
                </c:pt>
                <c:pt idx="4">
                  <c:v>参考信息</c:v>
                </c:pt>
                <c:pt idx="5">
                  <c:v>微生物危害</c:v>
                </c:pt>
              </c:strCache>
            </c:strRef>
          </c:cat>
          <c:val>
            <c:numRef>
              <c:f>Sheet3!$B$127:$B$132</c:f>
              <c:numCache>
                <c:formatCode>General</c:formatCode>
                <c:ptCount val="6"/>
                <c:pt idx="0">
                  <c:v>630</c:v>
                </c:pt>
                <c:pt idx="1">
                  <c:v>134</c:v>
                </c:pt>
                <c:pt idx="2">
                  <c:v>113</c:v>
                </c:pt>
                <c:pt idx="3">
                  <c:v>85</c:v>
                </c:pt>
                <c:pt idx="4">
                  <c:v>51</c:v>
                </c:pt>
                <c:pt idx="5">
                  <c:v>3</c:v>
                </c:pt>
              </c:numCache>
            </c:numRef>
          </c:val>
        </c:ser>
        <c:axId val="71517696"/>
        <c:axId val="71519232"/>
      </c:barChart>
      <c:catAx>
        <c:axId val="71517696"/>
        <c:scaling>
          <c:orientation val="minMax"/>
        </c:scaling>
        <c:axPos val="b"/>
        <c:majorTickMark val="none"/>
        <c:tickLblPos val="nextTo"/>
        <c:txPr>
          <a:bodyPr/>
          <a:lstStyle/>
          <a:p>
            <a:pPr>
              <a:defRPr sz="1400" baseline="0">
                <a:latin typeface="黑体" pitchFamily="2" charset="-122"/>
                <a:ea typeface="黑体" pitchFamily="2" charset="-122"/>
              </a:defRPr>
            </a:pPr>
            <a:endParaRPr lang="zh-CN"/>
          </a:p>
        </c:txPr>
        <c:crossAx val="71519232"/>
        <c:crosses val="autoZero"/>
        <c:auto val="1"/>
        <c:lblAlgn val="ctr"/>
        <c:lblOffset val="100"/>
      </c:catAx>
      <c:valAx>
        <c:axId val="71519232"/>
        <c:scaling>
          <c:orientation val="minMax"/>
          <c:max val="650"/>
          <c:min val="0"/>
        </c:scaling>
        <c:axPos val="l"/>
        <c:majorGridlines>
          <c:spPr>
            <a:ln>
              <a:prstDash val="dash"/>
            </a:ln>
          </c:spPr>
        </c:majorGridlines>
        <c:numFmt formatCode="General" sourceLinked="1"/>
        <c:majorTickMark val="none"/>
        <c:tickLblPos val="nextTo"/>
        <c:txPr>
          <a:bodyPr/>
          <a:lstStyle/>
          <a:p>
            <a:pPr>
              <a:defRPr sz="1400" baseline="0">
                <a:ea typeface="黑体" pitchFamily="2" charset="-122"/>
              </a:defRPr>
            </a:pPr>
            <a:endParaRPr lang="zh-CN"/>
          </a:p>
        </c:txPr>
        <c:crossAx val="71517696"/>
        <c:crosses val="autoZero"/>
        <c:crossBetween val="between"/>
        <c:majorUnit val="50"/>
      </c:valAx>
    </c:plotArea>
    <c:plotVisOnly val="1"/>
    <c:dispBlanksAs val="gap"/>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style val="31"/>
  <c:chart>
    <c:plotArea>
      <c:layout>
        <c:manualLayout>
          <c:layoutTarget val="inner"/>
          <c:xMode val="edge"/>
          <c:yMode val="edge"/>
          <c:x val="0.15302368322675527"/>
          <c:y val="0.11285349770449959"/>
          <c:w val="0.68909000482524541"/>
          <c:h val="0.85837714492109551"/>
        </c:manualLayout>
      </c:layout>
      <c:doughnutChart>
        <c:varyColors val="1"/>
        <c:ser>
          <c:idx val="0"/>
          <c:order val="0"/>
          <c:dLbls>
            <c:dLbl>
              <c:idx val="0"/>
              <c:layout>
                <c:manualLayout>
                  <c:x val="-0.15054795900828016"/>
                  <c:y val="5.1079458723349479E-2"/>
                </c:manualLayout>
              </c:layout>
              <c:spPr/>
              <c:txPr>
                <a:bodyPr/>
                <a:lstStyle/>
                <a:p>
                  <a:pPr>
                    <a:defRPr sz="1400" baseline="0">
                      <a:solidFill>
                        <a:schemeClr val="bg1"/>
                      </a:solidFill>
                      <a:latin typeface="黑体" pitchFamily="2" charset="-122"/>
                      <a:ea typeface="黑体" pitchFamily="2" charset="-122"/>
                    </a:defRPr>
                  </a:pPr>
                  <a:endParaRPr lang="zh-CN"/>
                </a:p>
              </c:txPr>
              <c:showCatName val="1"/>
              <c:showPercent val="1"/>
            </c:dLbl>
            <c:dLbl>
              <c:idx val="1"/>
              <c:layout>
                <c:manualLayout>
                  <c:x val="-0.11666666666666672"/>
                  <c:y val="-0.12500000000000003"/>
                </c:manualLayout>
              </c:layout>
              <c:spPr/>
              <c:txPr>
                <a:bodyPr/>
                <a:lstStyle/>
                <a:p>
                  <a:pPr>
                    <a:defRPr sz="1400" baseline="0">
                      <a:latin typeface="黑体" pitchFamily="2" charset="-122"/>
                      <a:ea typeface="黑体" pitchFamily="2" charset="-122"/>
                    </a:defRPr>
                  </a:pPr>
                  <a:endParaRPr lang="zh-CN"/>
                </a:p>
              </c:txPr>
              <c:showCatName val="1"/>
              <c:showPercent val="1"/>
            </c:dLbl>
            <c:dLbl>
              <c:idx val="2"/>
              <c:layout>
                <c:manualLayout>
                  <c:x val="-8.8949740294892263E-2"/>
                  <c:y val="-0.15765264453901676"/>
                </c:manualLayout>
              </c:layout>
              <c:spPr/>
              <c:txPr>
                <a:bodyPr/>
                <a:lstStyle/>
                <a:p>
                  <a:pPr>
                    <a:defRPr sz="1400" baseline="0">
                      <a:latin typeface="黑体" pitchFamily="2" charset="-122"/>
                      <a:ea typeface="黑体" pitchFamily="2" charset="-122"/>
                    </a:defRPr>
                  </a:pPr>
                  <a:endParaRPr lang="zh-CN"/>
                </a:p>
              </c:txPr>
              <c:showCatName val="1"/>
              <c:showPercent val="1"/>
            </c:dLbl>
            <c:dLbl>
              <c:idx val="3"/>
              <c:layout>
                <c:manualLayout>
                  <c:x val="1.9251611124392175E-2"/>
                  <c:y val="-0.16203733934457415"/>
                </c:manualLayout>
              </c:layout>
              <c:spPr/>
              <c:txPr>
                <a:bodyPr/>
                <a:lstStyle/>
                <a:p>
                  <a:pPr>
                    <a:defRPr sz="1400" baseline="0">
                      <a:latin typeface="黑体" pitchFamily="2" charset="-122"/>
                      <a:ea typeface="黑体" pitchFamily="2" charset="-122"/>
                    </a:defRPr>
                  </a:pPr>
                  <a:endParaRPr lang="zh-CN"/>
                </a:p>
              </c:txPr>
              <c:showCatName val="1"/>
              <c:showPercent val="1"/>
            </c:dLbl>
            <c:txPr>
              <a:bodyPr/>
              <a:lstStyle/>
              <a:p>
                <a:pPr>
                  <a:defRPr sz="2000" baseline="0">
                    <a:latin typeface="黑体" pitchFamily="2" charset="-122"/>
                    <a:ea typeface="黑体" pitchFamily="2" charset="-122"/>
                  </a:defRPr>
                </a:pPr>
                <a:endParaRPr lang="zh-CN"/>
              </a:p>
            </c:txPr>
            <c:showCatName val="1"/>
            <c:showPercent val="1"/>
            <c:showLeaderLines val="1"/>
          </c:dLbls>
          <c:cat>
            <c:strRef>
              <c:f>Sheet3!$D$35:$D$38</c:f>
              <c:strCache>
                <c:ptCount val="4"/>
                <c:pt idx="0">
                  <c:v>生产企业</c:v>
                </c:pt>
                <c:pt idx="1">
                  <c:v>口岸抽查</c:v>
                </c:pt>
                <c:pt idx="2">
                  <c:v>市场抽查</c:v>
                </c:pt>
                <c:pt idx="3">
                  <c:v>货物集散地</c:v>
                </c:pt>
              </c:strCache>
            </c:strRef>
          </c:cat>
          <c:val>
            <c:numRef>
              <c:f>Sheet3!$E$35:$E$38</c:f>
              <c:numCache>
                <c:formatCode>General</c:formatCode>
                <c:ptCount val="4"/>
                <c:pt idx="0">
                  <c:v>621</c:v>
                </c:pt>
                <c:pt idx="1">
                  <c:v>104</c:v>
                </c:pt>
                <c:pt idx="2">
                  <c:v>25</c:v>
                </c:pt>
                <c:pt idx="3">
                  <c:v>6</c:v>
                </c:pt>
              </c:numCache>
            </c:numRef>
          </c:val>
        </c:ser>
        <c:dLbls>
          <c:showVal val="1"/>
        </c:dLbls>
        <c:firstSliceAng val="0"/>
        <c:holeSize val="50"/>
      </c:doughnutChart>
    </c:plotArea>
    <c:plotVisOnly val="1"/>
    <c:dispBlanksAs val="zero"/>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style val="22"/>
  <c:chart>
    <c:plotArea>
      <c:layout/>
      <c:barChart>
        <c:barDir val="bar"/>
        <c:grouping val="clustered"/>
        <c:ser>
          <c:idx val="0"/>
          <c:order val="0"/>
          <c:dLbls>
            <c:txPr>
              <a:bodyPr/>
              <a:lstStyle/>
              <a:p>
                <a:pPr>
                  <a:defRPr sz="1400" baseline="0">
                    <a:solidFill>
                      <a:schemeClr val="tx1"/>
                    </a:solidFill>
                    <a:ea typeface="黑体" pitchFamily="2" charset="-122"/>
                  </a:defRPr>
                </a:pPr>
                <a:endParaRPr lang="zh-CN"/>
              </a:p>
            </c:txPr>
            <c:dLblPos val="outEnd"/>
            <c:showVal val="1"/>
          </c:dLbls>
          <c:cat>
            <c:strRef>
              <c:f>Sheet3!$A$93:$A$104</c:f>
              <c:strCache>
                <c:ptCount val="12"/>
                <c:pt idx="0">
                  <c:v>放射性安全不合格</c:v>
                </c:pt>
                <c:pt idx="1">
                  <c:v>危险特性不合格</c:v>
                </c:pt>
                <c:pt idx="2">
                  <c:v>危险化学品包装不合格</c:v>
                </c:pt>
                <c:pt idx="3">
                  <c:v>微生物检测不合格</c:v>
                </c:pt>
                <c:pt idx="4">
                  <c:v>阻燃防爆不合格</c:v>
                </c:pt>
                <c:pt idx="5">
                  <c:v>环保不合格</c:v>
                </c:pt>
                <c:pt idx="6">
                  <c:v>有毒有害物质超标</c:v>
                </c:pt>
                <c:pt idx="7">
                  <c:v>机械安全不合格</c:v>
                </c:pt>
                <c:pt idx="8">
                  <c:v>电气安全不合格</c:v>
                </c:pt>
                <c:pt idx="9">
                  <c:v>安全标识不合格</c:v>
                </c:pt>
                <c:pt idx="10">
                  <c:v>品质不合格</c:v>
                </c:pt>
                <c:pt idx="11">
                  <c:v>货证不符和一般说明不合格</c:v>
                </c:pt>
              </c:strCache>
            </c:strRef>
          </c:cat>
          <c:val>
            <c:numRef>
              <c:f>Sheet3!$B$93:$B$104</c:f>
              <c:numCache>
                <c:formatCode>General</c:formatCode>
                <c:ptCount val="12"/>
                <c:pt idx="0">
                  <c:v>1</c:v>
                </c:pt>
                <c:pt idx="1">
                  <c:v>1</c:v>
                </c:pt>
                <c:pt idx="2">
                  <c:v>2</c:v>
                </c:pt>
                <c:pt idx="3">
                  <c:v>3</c:v>
                </c:pt>
                <c:pt idx="4">
                  <c:v>4</c:v>
                </c:pt>
                <c:pt idx="5">
                  <c:v>5</c:v>
                </c:pt>
                <c:pt idx="6">
                  <c:v>10</c:v>
                </c:pt>
                <c:pt idx="7">
                  <c:v>12</c:v>
                </c:pt>
                <c:pt idx="8">
                  <c:v>30</c:v>
                </c:pt>
                <c:pt idx="9">
                  <c:v>118</c:v>
                </c:pt>
                <c:pt idx="10">
                  <c:v>120</c:v>
                </c:pt>
                <c:pt idx="11">
                  <c:v>710</c:v>
                </c:pt>
              </c:numCache>
            </c:numRef>
          </c:val>
        </c:ser>
        <c:axId val="71633152"/>
        <c:axId val="71659520"/>
      </c:barChart>
      <c:catAx>
        <c:axId val="71633152"/>
        <c:scaling>
          <c:orientation val="minMax"/>
        </c:scaling>
        <c:axPos val="l"/>
        <c:tickLblPos val="nextTo"/>
        <c:txPr>
          <a:bodyPr/>
          <a:lstStyle/>
          <a:p>
            <a:pPr>
              <a:defRPr sz="1400" baseline="0">
                <a:latin typeface="黑体" pitchFamily="2" charset="-122"/>
                <a:ea typeface="黑体" pitchFamily="2" charset="-122"/>
              </a:defRPr>
            </a:pPr>
            <a:endParaRPr lang="zh-CN"/>
          </a:p>
        </c:txPr>
        <c:crossAx val="71659520"/>
        <c:crosses val="autoZero"/>
        <c:auto val="1"/>
        <c:lblAlgn val="ctr"/>
        <c:lblOffset val="100"/>
      </c:catAx>
      <c:valAx>
        <c:axId val="71659520"/>
        <c:scaling>
          <c:orientation val="minMax"/>
          <c:max val="720"/>
          <c:min val="0"/>
        </c:scaling>
        <c:axPos val="b"/>
        <c:majorGridlines>
          <c:spPr>
            <a:ln>
              <a:prstDash val="dash"/>
            </a:ln>
          </c:spPr>
        </c:majorGridlines>
        <c:numFmt formatCode="General" sourceLinked="1"/>
        <c:tickLblPos val="nextTo"/>
        <c:txPr>
          <a:bodyPr/>
          <a:lstStyle/>
          <a:p>
            <a:pPr>
              <a:defRPr sz="1400" baseline="0">
                <a:ea typeface="黑体" pitchFamily="2" charset="-122"/>
              </a:defRPr>
            </a:pPr>
            <a:endParaRPr lang="zh-CN"/>
          </a:p>
        </c:txPr>
        <c:crossAx val="71633152"/>
        <c:crosses val="autoZero"/>
        <c:crossBetween val="between"/>
        <c:majorUnit val="90"/>
      </c:valAx>
    </c:plotArea>
    <c:plotVisOnly val="1"/>
    <c:dispBlanksAs val="gap"/>
  </c:chart>
  <c:spPr>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zh-CN"/>
  <c:style val="23"/>
  <c:chart>
    <c:plotArea>
      <c:layout>
        <c:manualLayout>
          <c:layoutTarget val="inner"/>
          <c:xMode val="edge"/>
          <c:yMode val="edge"/>
          <c:x val="4.5166985326357982E-2"/>
          <c:y val="4.2097796032100808E-2"/>
          <c:w val="0.93745636102350249"/>
          <c:h val="0.88505314357328368"/>
        </c:manualLayout>
      </c:layout>
      <c:barChart>
        <c:barDir val="col"/>
        <c:grouping val="clustered"/>
        <c:ser>
          <c:idx val="0"/>
          <c:order val="0"/>
          <c:dLbls>
            <c:txPr>
              <a:bodyPr/>
              <a:lstStyle/>
              <a:p>
                <a:pPr>
                  <a:defRPr sz="1400" baseline="0">
                    <a:ea typeface="黑体" pitchFamily="2" charset="-122"/>
                  </a:defRPr>
                </a:pPr>
                <a:endParaRPr lang="zh-CN"/>
              </a:p>
            </c:txPr>
            <c:showVal val="1"/>
          </c:dLbls>
          <c:cat>
            <c:strRef>
              <c:f>Sheet3!$A$127:$A$132</c:f>
              <c:strCache>
                <c:ptCount val="6"/>
                <c:pt idx="0">
                  <c:v>消费者权益损害</c:v>
                </c:pt>
                <c:pt idx="1">
                  <c:v>其他潜在危害</c:v>
                </c:pt>
                <c:pt idx="2">
                  <c:v>化学危害</c:v>
                </c:pt>
                <c:pt idx="3">
                  <c:v>物理危害</c:v>
                </c:pt>
                <c:pt idx="4">
                  <c:v>参考信息</c:v>
                </c:pt>
                <c:pt idx="5">
                  <c:v>微生物危害</c:v>
                </c:pt>
              </c:strCache>
            </c:strRef>
          </c:cat>
          <c:val>
            <c:numRef>
              <c:f>Sheet3!$B$127:$B$132</c:f>
              <c:numCache>
                <c:formatCode>General</c:formatCode>
                <c:ptCount val="6"/>
                <c:pt idx="0">
                  <c:v>630</c:v>
                </c:pt>
                <c:pt idx="1">
                  <c:v>134</c:v>
                </c:pt>
                <c:pt idx="2">
                  <c:v>113</c:v>
                </c:pt>
                <c:pt idx="3">
                  <c:v>85</c:v>
                </c:pt>
                <c:pt idx="4">
                  <c:v>51</c:v>
                </c:pt>
                <c:pt idx="5">
                  <c:v>3</c:v>
                </c:pt>
              </c:numCache>
            </c:numRef>
          </c:val>
        </c:ser>
        <c:axId val="71708032"/>
        <c:axId val="71722112"/>
      </c:barChart>
      <c:catAx>
        <c:axId val="71708032"/>
        <c:scaling>
          <c:orientation val="minMax"/>
        </c:scaling>
        <c:axPos val="b"/>
        <c:majorTickMark val="none"/>
        <c:tickLblPos val="nextTo"/>
        <c:txPr>
          <a:bodyPr/>
          <a:lstStyle/>
          <a:p>
            <a:pPr>
              <a:defRPr sz="1400" baseline="0">
                <a:latin typeface="黑体" pitchFamily="2" charset="-122"/>
                <a:ea typeface="黑体" pitchFamily="2" charset="-122"/>
              </a:defRPr>
            </a:pPr>
            <a:endParaRPr lang="zh-CN"/>
          </a:p>
        </c:txPr>
        <c:crossAx val="71722112"/>
        <c:crosses val="autoZero"/>
        <c:auto val="1"/>
        <c:lblAlgn val="ctr"/>
        <c:lblOffset val="100"/>
      </c:catAx>
      <c:valAx>
        <c:axId val="71722112"/>
        <c:scaling>
          <c:orientation val="minMax"/>
          <c:max val="650"/>
          <c:min val="0"/>
        </c:scaling>
        <c:axPos val="l"/>
        <c:majorGridlines>
          <c:spPr>
            <a:ln>
              <a:prstDash val="dash"/>
            </a:ln>
          </c:spPr>
        </c:majorGridlines>
        <c:numFmt formatCode="General" sourceLinked="1"/>
        <c:majorTickMark val="none"/>
        <c:tickLblPos val="nextTo"/>
        <c:txPr>
          <a:bodyPr/>
          <a:lstStyle/>
          <a:p>
            <a:pPr>
              <a:defRPr sz="1400" baseline="0">
                <a:ea typeface="黑体" pitchFamily="2" charset="-122"/>
              </a:defRPr>
            </a:pPr>
            <a:endParaRPr lang="zh-CN"/>
          </a:p>
        </c:txPr>
        <c:crossAx val="71708032"/>
        <c:crosses val="autoZero"/>
        <c:crossBetween val="between"/>
        <c:majorUnit val="50"/>
      </c:valAx>
    </c:plotArea>
    <c:plotVisOnly val="1"/>
    <c:dispBlanksAs val="gap"/>
  </c:chart>
  <c:spPr>
    <a:ln>
      <a:noFill/>
    </a:ln>
  </c:spPr>
  <c:externalData r:id="rId1"/>
</c:chartSpace>
</file>

<file path=ppt/diagrams/_rels/data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_rels/data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054F6-4A10-4C68-A2B9-1C307D374E30}" type="doc">
      <dgm:prSet loTypeId="urn:microsoft.com/office/officeart/2005/8/layout/hierarchy2" loCatId="hierarchy" qsTypeId="urn:microsoft.com/office/officeart/2005/8/quickstyle/simple1#1" qsCatId="simple" csTypeId="urn:microsoft.com/office/officeart/2005/8/colors/accent1_2#1" csCatId="accent1" phldr="1"/>
      <dgm:spPr/>
    </dgm:pt>
    <dgm:pt modelId="{82214C13-873B-431E-A4E6-5CC7DE5CF0C3}">
      <dgm:prSet custT="1"/>
      <dgm:spPr/>
      <dgm:t>
        <a:bodyPr/>
        <a:lstStyle/>
        <a:p>
          <a:pPr rtl="0" eaLnBrk="1" latinLnBrk="0"/>
          <a:r>
            <a:rPr lang="zh-CN" altLang="en-US" sz="1800" dirty="0" smtClean="0">
              <a:latin typeface="微软雅黑" pitchFamily="34" charset="-122"/>
              <a:ea typeface="微软雅黑" pitchFamily="34" charset="-122"/>
            </a:rPr>
            <a:t>非食品类消费品</a:t>
          </a:r>
        </a:p>
      </dgm:t>
    </dgm:pt>
    <dgm:pt modelId="{ED3A1D32-E9AB-4207-B5AF-5B57EA3F3CBA}" type="parTrans" cxnId="{E9FE9993-0BB6-4FF8-9B36-227A7A79F1C5}">
      <dgm:prSet/>
      <dgm:spPr/>
      <dgm:t>
        <a:bodyPr/>
        <a:lstStyle/>
        <a:p>
          <a:endParaRPr lang="zh-CN" altLang="en-US"/>
        </a:p>
      </dgm:t>
    </dgm:pt>
    <dgm:pt modelId="{7384E526-B59B-4A94-81BD-A44FCB308419}" type="sibTrans" cxnId="{E9FE9993-0BB6-4FF8-9B36-227A7A79F1C5}">
      <dgm:prSet/>
      <dgm:spPr/>
      <dgm:t>
        <a:bodyPr/>
        <a:lstStyle/>
        <a:p>
          <a:endParaRPr lang="zh-CN" altLang="en-US"/>
        </a:p>
      </dgm:t>
    </dgm:pt>
    <dgm:pt modelId="{912399C7-5826-484E-BBE2-774233C7C4E1}">
      <dgm:prSet custT="1"/>
      <dgm:spPr/>
      <dgm:t>
        <a:bodyPr/>
        <a:lstStyle/>
        <a:p>
          <a:pPr rtl="0" eaLnBrk="1" latinLnBrk="0"/>
          <a:r>
            <a:rPr lang="zh-CN" altLang="en-US" sz="1400" dirty="0" smtClean="0">
              <a:latin typeface="微软雅黑" pitchFamily="34" charset="-122"/>
              <a:ea typeface="微软雅黑" pitchFamily="34" charset="-122"/>
            </a:rPr>
            <a:t>向消费者提供的产品</a:t>
          </a:r>
        </a:p>
      </dgm:t>
    </dgm:pt>
    <dgm:pt modelId="{FFB92F1C-B465-4E1E-ADB3-C99A049EEB6C}" type="parTrans" cxnId="{D63787EF-B961-473C-B32C-F1D2F7CDA3F5}">
      <dgm:prSet/>
      <dgm:spPr/>
      <dgm:t>
        <a:bodyPr/>
        <a:lstStyle/>
        <a:p>
          <a:endParaRPr lang="zh-CN" altLang="en-US"/>
        </a:p>
      </dgm:t>
    </dgm:pt>
    <dgm:pt modelId="{8A82B137-A351-44B0-9439-42DEB17F5469}" type="sibTrans" cxnId="{D63787EF-B961-473C-B32C-F1D2F7CDA3F5}">
      <dgm:prSet/>
      <dgm:spPr/>
      <dgm:t>
        <a:bodyPr/>
        <a:lstStyle/>
        <a:p>
          <a:endParaRPr lang="zh-CN" altLang="en-US"/>
        </a:p>
      </dgm:t>
    </dgm:pt>
    <dgm:pt modelId="{296D1361-5348-40AE-8947-AC36FE9D9395}">
      <dgm:prSet custT="1"/>
      <dgm:spPr/>
      <dgm:t>
        <a:bodyPr/>
        <a:lstStyle/>
        <a:p>
          <a:pPr rtl="0" eaLnBrk="1" latinLnBrk="0"/>
          <a:r>
            <a:rPr lang="zh-CN" altLang="en-US" sz="1400" dirty="0" smtClean="0">
              <a:latin typeface="微软雅黑" pitchFamily="34" charset="-122"/>
              <a:ea typeface="微软雅黑" pitchFamily="34" charset="-122"/>
            </a:rPr>
            <a:t>消费者购买的产品</a:t>
          </a:r>
        </a:p>
      </dgm:t>
    </dgm:pt>
    <dgm:pt modelId="{CA2E303D-23EB-4CB9-B5EC-730240579F6B}" type="parTrans" cxnId="{ED9FA84B-F098-4874-8DC3-CE247EBA9AB3}">
      <dgm:prSet/>
      <dgm:spPr/>
      <dgm:t>
        <a:bodyPr/>
        <a:lstStyle/>
        <a:p>
          <a:endParaRPr lang="zh-CN" altLang="en-US"/>
        </a:p>
      </dgm:t>
    </dgm:pt>
    <dgm:pt modelId="{160CCCB4-9CCB-4A1F-A7BF-482A1CA4B450}" type="sibTrans" cxnId="{ED9FA84B-F098-4874-8DC3-CE247EBA9AB3}">
      <dgm:prSet/>
      <dgm:spPr/>
      <dgm:t>
        <a:bodyPr/>
        <a:lstStyle/>
        <a:p>
          <a:endParaRPr lang="zh-CN" altLang="en-US"/>
        </a:p>
      </dgm:t>
    </dgm:pt>
    <dgm:pt modelId="{A03A63D0-DDF2-42C9-96AD-EBE263CB3390}">
      <dgm:prSet custT="1"/>
      <dgm:spPr/>
      <dgm:t>
        <a:bodyPr/>
        <a:lstStyle/>
        <a:p>
          <a:pPr rtl="0" eaLnBrk="1" latinLnBrk="0"/>
          <a:r>
            <a:rPr lang="zh-CN" altLang="en-US" sz="1400" dirty="0" smtClean="0">
              <a:latin typeface="微软雅黑" pitchFamily="34" charset="-122"/>
              <a:ea typeface="微软雅黑" pitchFamily="34" charset="-122"/>
            </a:rPr>
            <a:t>向消费者提供的服务类产品</a:t>
          </a:r>
        </a:p>
      </dgm:t>
    </dgm:pt>
    <dgm:pt modelId="{32DF2D1F-FCDD-4F64-B241-CC1E5BB78784}" type="parTrans" cxnId="{B253BF4A-5348-49E6-97C5-87CC06E4B754}">
      <dgm:prSet/>
      <dgm:spPr/>
      <dgm:t>
        <a:bodyPr/>
        <a:lstStyle/>
        <a:p>
          <a:endParaRPr lang="zh-CN" altLang="en-US"/>
        </a:p>
      </dgm:t>
    </dgm:pt>
    <dgm:pt modelId="{6B90F4B9-BACA-41FD-820D-E1D020058CEA}" type="sibTrans" cxnId="{B253BF4A-5348-49E6-97C5-87CC06E4B754}">
      <dgm:prSet/>
      <dgm:spPr/>
      <dgm:t>
        <a:bodyPr/>
        <a:lstStyle/>
        <a:p>
          <a:endParaRPr lang="zh-CN" altLang="en-US"/>
        </a:p>
      </dgm:t>
    </dgm:pt>
    <dgm:pt modelId="{8A96FDEF-DF34-4D41-A9B7-8C5677223326}">
      <dgm:prSet custT="1"/>
      <dgm:spPr/>
      <dgm:t>
        <a:bodyPr/>
        <a:lstStyle/>
        <a:p>
          <a:pPr rtl="0" eaLnBrk="1" latinLnBrk="0"/>
          <a:r>
            <a:rPr lang="zh-CN" altLang="en-US" sz="1400" dirty="0" smtClean="0">
              <a:latin typeface="微软雅黑" pitchFamily="34" charset="-122"/>
              <a:ea typeface="微软雅黑" pitchFamily="34" charset="-122"/>
            </a:rPr>
            <a:t>位于服务提供商经营场所内并被消费者大量使用的产品</a:t>
          </a:r>
        </a:p>
      </dgm:t>
    </dgm:pt>
    <dgm:pt modelId="{BAA56402-939A-40BB-AD1F-19E634CB0028}" type="parTrans" cxnId="{0632F8BF-90D7-41A0-AE11-9603E6C05533}">
      <dgm:prSet/>
      <dgm:spPr/>
      <dgm:t>
        <a:bodyPr/>
        <a:lstStyle/>
        <a:p>
          <a:endParaRPr lang="zh-CN" altLang="en-US"/>
        </a:p>
      </dgm:t>
    </dgm:pt>
    <dgm:pt modelId="{9BE3613C-9F03-457C-9692-F68677E56B5B}" type="sibTrans" cxnId="{0632F8BF-90D7-41A0-AE11-9603E6C05533}">
      <dgm:prSet/>
      <dgm:spPr/>
      <dgm:t>
        <a:bodyPr/>
        <a:lstStyle/>
        <a:p>
          <a:endParaRPr lang="zh-CN" altLang="en-US"/>
        </a:p>
      </dgm:t>
    </dgm:pt>
    <dgm:pt modelId="{45C4B794-370A-4942-86E0-E8BFB4712559}">
      <dgm:prSet custT="1"/>
      <dgm:spPr/>
      <dgm:t>
        <a:bodyPr/>
        <a:lstStyle/>
        <a:p>
          <a:pPr rtl="0" eaLnBrk="1" latinLnBrk="0"/>
          <a:r>
            <a:rPr lang="zh-CN" altLang="en-US" sz="1100" dirty="0" smtClean="0">
              <a:latin typeface="微软雅黑" pitchFamily="34" charset="-122"/>
              <a:ea typeface="微软雅黑" pitchFamily="34" charset="-122"/>
            </a:rPr>
            <a:t>即使并非向消费者提供，但仍可被消费者获得的产品（例如，原为某种专业用途而制造，但消费者仍可在商店购买到的机械工具。</a:t>
          </a:r>
        </a:p>
      </dgm:t>
    </dgm:pt>
    <dgm:pt modelId="{21CC08D0-C562-4DAF-900F-E11BD99EFE15}" type="parTrans" cxnId="{9490E1D8-D087-4519-B3BE-94AE489A1764}">
      <dgm:prSet/>
      <dgm:spPr/>
      <dgm:t>
        <a:bodyPr/>
        <a:lstStyle/>
        <a:p>
          <a:endParaRPr lang="zh-CN" altLang="en-US"/>
        </a:p>
      </dgm:t>
    </dgm:pt>
    <dgm:pt modelId="{42579812-F53B-473C-9295-38D4D28A66FD}" type="sibTrans" cxnId="{9490E1D8-D087-4519-B3BE-94AE489A1764}">
      <dgm:prSet/>
      <dgm:spPr/>
      <dgm:t>
        <a:bodyPr/>
        <a:lstStyle/>
        <a:p>
          <a:endParaRPr lang="zh-CN" altLang="en-US"/>
        </a:p>
      </dgm:t>
    </dgm:pt>
    <dgm:pt modelId="{859D8E1D-52DE-40BB-B7B5-80BAABAEAC03}" type="pres">
      <dgm:prSet presAssocID="{14F054F6-4A10-4C68-A2B9-1C307D374E30}" presName="diagram" presStyleCnt="0">
        <dgm:presLayoutVars>
          <dgm:chPref val="1"/>
          <dgm:dir/>
          <dgm:animOne val="branch"/>
          <dgm:animLvl val="lvl"/>
          <dgm:resizeHandles val="exact"/>
        </dgm:presLayoutVars>
      </dgm:prSet>
      <dgm:spPr/>
    </dgm:pt>
    <dgm:pt modelId="{9B499AB2-489B-44C3-B10C-196B39C03F07}" type="pres">
      <dgm:prSet presAssocID="{82214C13-873B-431E-A4E6-5CC7DE5CF0C3}" presName="root1" presStyleCnt="0"/>
      <dgm:spPr/>
    </dgm:pt>
    <dgm:pt modelId="{64505AD8-DAD8-4345-82E1-56323BAED44C}" type="pres">
      <dgm:prSet presAssocID="{82214C13-873B-431E-A4E6-5CC7DE5CF0C3}" presName="LevelOneTextNode" presStyleLbl="node0" presStyleIdx="0" presStyleCnt="1">
        <dgm:presLayoutVars>
          <dgm:chPref val="3"/>
        </dgm:presLayoutVars>
      </dgm:prSet>
      <dgm:spPr/>
      <dgm:t>
        <a:bodyPr/>
        <a:lstStyle/>
        <a:p>
          <a:endParaRPr lang="zh-CN" altLang="en-US"/>
        </a:p>
      </dgm:t>
    </dgm:pt>
    <dgm:pt modelId="{49A5E44F-3A32-4EDB-A96B-AF11DDC6CBAE}" type="pres">
      <dgm:prSet presAssocID="{82214C13-873B-431E-A4E6-5CC7DE5CF0C3}" presName="level2hierChild" presStyleCnt="0"/>
      <dgm:spPr/>
    </dgm:pt>
    <dgm:pt modelId="{7E801C8C-6726-47C7-986D-736A9CB9675F}" type="pres">
      <dgm:prSet presAssocID="{FFB92F1C-B465-4E1E-ADB3-C99A049EEB6C}" presName="conn2-1" presStyleLbl="parChTrans1D2" presStyleIdx="0" presStyleCnt="2"/>
      <dgm:spPr/>
      <dgm:t>
        <a:bodyPr/>
        <a:lstStyle/>
        <a:p>
          <a:endParaRPr lang="zh-CN" altLang="en-US"/>
        </a:p>
      </dgm:t>
    </dgm:pt>
    <dgm:pt modelId="{624F6E46-AF1C-446B-A591-20A6FAE0873B}" type="pres">
      <dgm:prSet presAssocID="{FFB92F1C-B465-4E1E-ADB3-C99A049EEB6C}" presName="connTx" presStyleLbl="parChTrans1D2" presStyleIdx="0" presStyleCnt="2"/>
      <dgm:spPr/>
      <dgm:t>
        <a:bodyPr/>
        <a:lstStyle/>
        <a:p>
          <a:endParaRPr lang="zh-CN" altLang="en-US"/>
        </a:p>
      </dgm:t>
    </dgm:pt>
    <dgm:pt modelId="{D5BDF4A8-FD09-4A85-AFA3-65455633EDEE}" type="pres">
      <dgm:prSet presAssocID="{912399C7-5826-484E-BBE2-774233C7C4E1}" presName="root2" presStyleCnt="0"/>
      <dgm:spPr/>
    </dgm:pt>
    <dgm:pt modelId="{14206F30-ADDC-4DAF-B4F6-B6ADF5AAB0EE}" type="pres">
      <dgm:prSet presAssocID="{912399C7-5826-484E-BBE2-774233C7C4E1}" presName="LevelTwoTextNode" presStyleLbl="node2" presStyleIdx="0" presStyleCnt="2">
        <dgm:presLayoutVars>
          <dgm:chPref val="3"/>
        </dgm:presLayoutVars>
      </dgm:prSet>
      <dgm:spPr/>
      <dgm:t>
        <a:bodyPr/>
        <a:lstStyle/>
        <a:p>
          <a:endParaRPr lang="zh-CN" altLang="en-US"/>
        </a:p>
      </dgm:t>
    </dgm:pt>
    <dgm:pt modelId="{29BE2D30-0B23-441C-86F1-4E543B7DEDD2}" type="pres">
      <dgm:prSet presAssocID="{912399C7-5826-484E-BBE2-774233C7C4E1}" presName="level3hierChild" presStyleCnt="0"/>
      <dgm:spPr/>
    </dgm:pt>
    <dgm:pt modelId="{B36D40D0-DC1D-4E21-936E-D58AAA0C1AB5}" type="pres">
      <dgm:prSet presAssocID="{CA2E303D-23EB-4CB9-B5EC-730240579F6B}" presName="conn2-1" presStyleLbl="parChTrans1D3" presStyleIdx="0" presStyleCnt="3"/>
      <dgm:spPr/>
      <dgm:t>
        <a:bodyPr/>
        <a:lstStyle/>
        <a:p>
          <a:endParaRPr lang="zh-CN" altLang="en-US"/>
        </a:p>
      </dgm:t>
    </dgm:pt>
    <dgm:pt modelId="{9D4B7B74-83D6-4823-BB6F-C98ECA5015AA}" type="pres">
      <dgm:prSet presAssocID="{CA2E303D-23EB-4CB9-B5EC-730240579F6B}" presName="connTx" presStyleLbl="parChTrans1D3" presStyleIdx="0" presStyleCnt="3"/>
      <dgm:spPr/>
      <dgm:t>
        <a:bodyPr/>
        <a:lstStyle/>
        <a:p>
          <a:endParaRPr lang="zh-CN" altLang="en-US"/>
        </a:p>
      </dgm:t>
    </dgm:pt>
    <dgm:pt modelId="{449154D3-A072-465D-943E-ADF77EB11A42}" type="pres">
      <dgm:prSet presAssocID="{296D1361-5348-40AE-8947-AC36FE9D9395}" presName="root2" presStyleCnt="0"/>
      <dgm:spPr/>
    </dgm:pt>
    <dgm:pt modelId="{4C71FA79-1A4B-4BBC-A663-C43F88C6C5E0}" type="pres">
      <dgm:prSet presAssocID="{296D1361-5348-40AE-8947-AC36FE9D9395}" presName="LevelTwoTextNode" presStyleLbl="node3" presStyleIdx="0" presStyleCnt="3" custLinFactNeighborX="938" custLinFactNeighborY="-4116">
        <dgm:presLayoutVars>
          <dgm:chPref val="3"/>
        </dgm:presLayoutVars>
      </dgm:prSet>
      <dgm:spPr/>
      <dgm:t>
        <a:bodyPr/>
        <a:lstStyle/>
        <a:p>
          <a:endParaRPr lang="zh-CN" altLang="en-US"/>
        </a:p>
      </dgm:t>
    </dgm:pt>
    <dgm:pt modelId="{522D3A5A-CD90-468B-92CB-DE04BD845553}" type="pres">
      <dgm:prSet presAssocID="{296D1361-5348-40AE-8947-AC36FE9D9395}" presName="level3hierChild" presStyleCnt="0"/>
      <dgm:spPr/>
    </dgm:pt>
    <dgm:pt modelId="{A3DACFD9-D21F-41A0-97D9-76FB0455CF09}" type="pres">
      <dgm:prSet presAssocID="{32DF2D1F-FCDD-4F64-B241-CC1E5BB78784}" presName="conn2-1" presStyleLbl="parChTrans1D3" presStyleIdx="1" presStyleCnt="3"/>
      <dgm:spPr/>
      <dgm:t>
        <a:bodyPr/>
        <a:lstStyle/>
        <a:p>
          <a:endParaRPr lang="zh-CN" altLang="en-US"/>
        </a:p>
      </dgm:t>
    </dgm:pt>
    <dgm:pt modelId="{D06CF689-EC30-4B90-B7FC-7A81FADE2928}" type="pres">
      <dgm:prSet presAssocID="{32DF2D1F-FCDD-4F64-B241-CC1E5BB78784}" presName="connTx" presStyleLbl="parChTrans1D3" presStyleIdx="1" presStyleCnt="3"/>
      <dgm:spPr/>
      <dgm:t>
        <a:bodyPr/>
        <a:lstStyle/>
        <a:p>
          <a:endParaRPr lang="zh-CN" altLang="en-US"/>
        </a:p>
      </dgm:t>
    </dgm:pt>
    <dgm:pt modelId="{A762036B-2778-4862-93E4-2B1EF18152EF}" type="pres">
      <dgm:prSet presAssocID="{A03A63D0-DDF2-42C9-96AD-EBE263CB3390}" presName="root2" presStyleCnt="0"/>
      <dgm:spPr/>
    </dgm:pt>
    <dgm:pt modelId="{E7D6DE6A-1D54-48A8-BD2B-2C01749422C4}" type="pres">
      <dgm:prSet presAssocID="{A03A63D0-DDF2-42C9-96AD-EBE263CB3390}" presName="LevelTwoTextNode" presStyleLbl="node3" presStyleIdx="1" presStyleCnt="3">
        <dgm:presLayoutVars>
          <dgm:chPref val="3"/>
        </dgm:presLayoutVars>
      </dgm:prSet>
      <dgm:spPr/>
      <dgm:t>
        <a:bodyPr/>
        <a:lstStyle/>
        <a:p>
          <a:endParaRPr lang="zh-CN" altLang="en-US"/>
        </a:p>
      </dgm:t>
    </dgm:pt>
    <dgm:pt modelId="{8C4B5E75-F617-468C-A683-0FD094475D75}" type="pres">
      <dgm:prSet presAssocID="{A03A63D0-DDF2-42C9-96AD-EBE263CB3390}" presName="level3hierChild" presStyleCnt="0"/>
      <dgm:spPr/>
    </dgm:pt>
    <dgm:pt modelId="{40E0AF88-E32D-4072-B7DE-ADFBF754E20F}" type="pres">
      <dgm:prSet presAssocID="{BAA56402-939A-40BB-AD1F-19E634CB0028}" presName="conn2-1" presStyleLbl="parChTrans1D3" presStyleIdx="2" presStyleCnt="3"/>
      <dgm:spPr/>
      <dgm:t>
        <a:bodyPr/>
        <a:lstStyle/>
        <a:p>
          <a:endParaRPr lang="zh-CN" altLang="en-US"/>
        </a:p>
      </dgm:t>
    </dgm:pt>
    <dgm:pt modelId="{D0883A93-2B36-45E8-A550-D747D354C6FD}" type="pres">
      <dgm:prSet presAssocID="{BAA56402-939A-40BB-AD1F-19E634CB0028}" presName="connTx" presStyleLbl="parChTrans1D3" presStyleIdx="2" presStyleCnt="3"/>
      <dgm:spPr/>
      <dgm:t>
        <a:bodyPr/>
        <a:lstStyle/>
        <a:p>
          <a:endParaRPr lang="zh-CN" altLang="en-US"/>
        </a:p>
      </dgm:t>
    </dgm:pt>
    <dgm:pt modelId="{B3EEA74F-8B71-4983-842B-13E27E548E21}" type="pres">
      <dgm:prSet presAssocID="{8A96FDEF-DF34-4D41-A9B7-8C5677223326}" presName="root2" presStyleCnt="0"/>
      <dgm:spPr/>
    </dgm:pt>
    <dgm:pt modelId="{0D432689-47AB-4F36-ADDF-25027E92D8C4}" type="pres">
      <dgm:prSet presAssocID="{8A96FDEF-DF34-4D41-A9B7-8C5677223326}" presName="LevelTwoTextNode" presStyleLbl="node3" presStyleIdx="2" presStyleCnt="3">
        <dgm:presLayoutVars>
          <dgm:chPref val="3"/>
        </dgm:presLayoutVars>
      </dgm:prSet>
      <dgm:spPr/>
      <dgm:t>
        <a:bodyPr/>
        <a:lstStyle/>
        <a:p>
          <a:endParaRPr lang="zh-CN" altLang="en-US"/>
        </a:p>
      </dgm:t>
    </dgm:pt>
    <dgm:pt modelId="{093EBB02-F8FA-403A-B6AE-28242EB4AA6F}" type="pres">
      <dgm:prSet presAssocID="{8A96FDEF-DF34-4D41-A9B7-8C5677223326}" presName="level3hierChild" presStyleCnt="0"/>
      <dgm:spPr/>
    </dgm:pt>
    <dgm:pt modelId="{D0498207-94C2-4C62-923D-BF51EC085FDE}" type="pres">
      <dgm:prSet presAssocID="{21CC08D0-C562-4DAF-900F-E11BD99EFE15}" presName="conn2-1" presStyleLbl="parChTrans1D2" presStyleIdx="1" presStyleCnt="2"/>
      <dgm:spPr/>
      <dgm:t>
        <a:bodyPr/>
        <a:lstStyle/>
        <a:p>
          <a:endParaRPr lang="zh-CN" altLang="en-US"/>
        </a:p>
      </dgm:t>
    </dgm:pt>
    <dgm:pt modelId="{AEB712F8-EEA9-44F1-B9E5-C458EFE8A5E3}" type="pres">
      <dgm:prSet presAssocID="{21CC08D0-C562-4DAF-900F-E11BD99EFE15}" presName="connTx" presStyleLbl="parChTrans1D2" presStyleIdx="1" presStyleCnt="2"/>
      <dgm:spPr/>
      <dgm:t>
        <a:bodyPr/>
        <a:lstStyle/>
        <a:p>
          <a:endParaRPr lang="zh-CN" altLang="en-US"/>
        </a:p>
      </dgm:t>
    </dgm:pt>
    <dgm:pt modelId="{76A80F11-9954-4016-8748-8898A317CCDC}" type="pres">
      <dgm:prSet presAssocID="{45C4B794-370A-4942-86E0-E8BFB4712559}" presName="root2" presStyleCnt="0"/>
      <dgm:spPr/>
    </dgm:pt>
    <dgm:pt modelId="{FF7CE6B1-E023-4523-A8C7-75FDA65BE22B}" type="pres">
      <dgm:prSet presAssocID="{45C4B794-370A-4942-86E0-E8BFB4712559}" presName="LevelTwoTextNode" presStyleLbl="node2" presStyleIdx="1" presStyleCnt="2" custScaleX="124128" custScaleY="159653" custLinFactNeighborX="349" custLinFactNeighborY="43800">
        <dgm:presLayoutVars>
          <dgm:chPref val="3"/>
        </dgm:presLayoutVars>
      </dgm:prSet>
      <dgm:spPr/>
      <dgm:t>
        <a:bodyPr/>
        <a:lstStyle/>
        <a:p>
          <a:endParaRPr lang="zh-CN" altLang="en-US"/>
        </a:p>
      </dgm:t>
    </dgm:pt>
    <dgm:pt modelId="{C7D997D9-A562-450F-8173-B9E307723CEE}" type="pres">
      <dgm:prSet presAssocID="{45C4B794-370A-4942-86E0-E8BFB4712559}" presName="level3hierChild" presStyleCnt="0"/>
      <dgm:spPr/>
    </dgm:pt>
  </dgm:ptLst>
  <dgm:cxnLst>
    <dgm:cxn modelId="{9490E1D8-D087-4519-B3BE-94AE489A1764}" srcId="{82214C13-873B-431E-A4E6-5CC7DE5CF0C3}" destId="{45C4B794-370A-4942-86E0-E8BFB4712559}" srcOrd="1" destOrd="0" parTransId="{21CC08D0-C562-4DAF-900F-E11BD99EFE15}" sibTransId="{42579812-F53B-473C-9295-38D4D28A66FD}"/>
    <dgm:cxn modelId="{1F3C9B88-2B1F-4D5F-8EA7-BB0A8F2C8023}" type="presOf" srcId="{296D1361-5348-40AE-8947-AC36FE9D9395}" destId="{4C71FA79-1A4B-4BBC-A663-C43F88C6C5E0}" srcOrd="0" destOrd="0" presId="urn:microsoft.com/office/officeart/2005/8/layout/hierarchy2"/>
    <dgm:cxn modelId="{46239AB1-0FAC-49CF-83F1-4E967DAFCC0E}" type="presOf" srcId="{8A96FDEF-DF34-4D41-A9B7-8C5677223326}" destId="{0D432689-47AB-4F36-ADDF-25027E92D8C4}" srcOrd="0" destOrd="0" presId="urn:microsoft.com/office/officeart/2005/8/layout/hierarchy2"/>
    <dgm:cxn modelId="{83AC6C9A-AA5C-484F-AFA2-B3F3D4D14FBC}" type="presOf" srcId="{BAA56402-939A-40BB-AD1F-19E634CB0028}" destId="{40E0AF88-E32D-4072-B7DE-ADFBF754E20F}" srcOrd="0" destOrd="0" presId="urn:microsoft.com/office/officeart/2005/8/layout/hierarchy2"/>
    <dgm:cxn modelId="{3A7824AB-F2E5-4E60-8DEF-1856FB1C61B4}" type="presOf" srcId="{CA2E303D-23EB-4CB9-B5EC-730240579F6B}" destId="{B36D40D0-DC1D-4E21-936E-D58AAA0C1AB5}" srcOrd="0" destOrd="0" presId="urn:microsoft.com/office/officeart/2005/8/layout/hierarchy2"/>
    <dgm:cxn modelId="{04B1A532-94C2-4F07-8E88-DE0118B75C5C}" type="presOf" srcId="{82214C13-873B-431E-A4E6-5CC7DE5CF0C3}" destId="{64505AD8-DAD8-4345-82E1-56323BAED44C}" srcOrd="0" destOrd="0" presId="urn:microsoft.com/office/officeart/2005/8/layout/hierarchy2"/>
    <dgm:cxn modelId="{B253BF4A-5348-49E6-97C5-87CC06E4B754}" srcId="{912399C7-5826-484E-BBE2-774233C7C4E1}" destId="{A03A63D0-DDF2-42C9-96AD-EBE263CB3390}" srcOrd="1" destOrd="0" parTransId="{32DF2D1F-FCDD-4F64-B241-CC1E5BB78784}" sibTransId="{6B90F4B9-BACA-41FD-820D-E1D020058CEA}"/>
    <dgm:cxn modelId="{0C21D19F-542C-415B-9115-161111E42D90}" type="presOf" srcId="{21CC08D0-C562-4DAF-900F-E11BD99EFE15}" destId="{AEB712F8-EEA9-44F1-B9E5-C458EFE8A5E3}" srcOrd="1" destOrd="0" presId="urn:microsoft.com/office/officeart/2005/8/layout/hierarchy2"/>
    <dgm:cxn modelId="{14A130DC-F2D3-40A7-B345-BBFEFEF80486}" type="presOf" srcId="{912399C7-5826-484E-BBE2-774233C7C4E1}" destId="{14206F30-ADDC-4DAF-B4F6-B6ADF5AAB0EE}" srcOrd="0" destOrd="0" presId="urn:microsoft.com/office/officeart/2005/8/layout/hierarchy2"/>
    <dgm:cxn modelId="{19DF84B0-C5B1-4C45-AE55-C43F56A92020}" type="presOf" srcId="{32DF2D1F-FCDD-4F64-B241-CC1E5BB78784}" destId="{D06CF689-EC30-4B90-B7FC-7A81FADE2928}" srcOrd="1" destOrd="0" presId="urn:microsoft.com/office/officeart/2005/8/layout/hierarchy2"/>
    <dgm:cxn modelId="{79D3C679-7941-452A-91AB-3D4E2112DD2C}" type="presOf" srcId="{BAA56402-939A-40BB-AD1F-19E634CB0028}" destId="{D0883A93-2B36-45E8-A550-D747D354C6FD}" srcOrd="1" destOrd="0" presId="urn:microsoft.com/office/officeart/2005/8/layout/hierarchy2"/>
    <dgm:cxn modelId="{DF4DC3EE-F7B6-492E-9B43-FE9A0565829D}" type="presOf" srcId="{21CC08D0-C562-4DAF-900F-E11BD99EFE15}" destId="{D0498207-94C2-4C62-923D-BF51EC085FDE}" srcOrd="0" destOrd="0" presId="urn:microsoft.com/office/officeart/2005/8/layout/hierarchy2"/>
    <dgm:cxn modelId="{A7E0159E-D0C2-466D-A5FF-3FDC78DE0BC9}" type="presOf" srcId="{FFB92F1C-B465-4E1E-ADB3-C99A049EEB6C}" destId="{624F6E46-AF1C-446B-A591-20A6FAE0873B}" srcOrd="1" destOrd="0" presId="urn:microsoft.com/office/officeart/2005/8/layout/hierarchy2"/>
    <dgm:cxn modelId="{5259BF2B-F2B2-4E78-9872-71D80271349C}" type="presOf" srcId="{14F054F6-4A10-4C68-A2B9-1C307D374E30}" destId="{859D8E1D-52DE-40BB-B7B5-80BAABAEAC03}" srcOrd="0" destOrd="0" presId="urn:microsoft.com/office/officeart/2005/8/layout/hierarchy2"/>
    <dgm:cxn modelId="{A703007F-108E-4B9C-94CE-1C7C087BDB3C}" type="presOf" srcId="{A03A63D0-DDF2-42C9-96AD-EBE263CB3390}" destId="{E7D6DE6A-1D54-48A8-BD2B-2C01749422C4}" srcOrd="0" destOrd="0" presId="urn:microsoft.com/office/officeart/2005/8/layout/hierarchy2"/>
    <dgm:cxn modelId="{B353A3CB-FCE2-48A8-A2CA-C2537C38933D}" type="presOf" srcId="{45C4B794-370A-4942-86E0-E8BFB4712559}" destId="{FF7CE6B1-E023-4523-A8C7-75FDA65BE22B}" srcOrd="0" destOrd="0" presId="urn:microsoft.com/office/officeart/2005/8/layout/hierarchy2"/>
    <dgm:cxn modelId="{51C18AC2-9A47-46A3-9732-A88525DE82BF}" type="presOf" srcId="{FFB92F1C-B465-4E1E-ADB3-C99A049EEB6C}" destId="{7E801C8C-6726-47C7-986D-736A9CB9675F}" srcOrd="0" destOrd="0" presId="urn:microsoft.com/office/officeart/2005/8/layout/hierarchy2"/>
    <dgm:cxn modelId="{E9FE9993-0BB6-4FF8-9B36-227A7A79F1C5}" srcId="{14F054F6-4A10-4C68-A2B9-1C307D374E30}" destId="{82214C13-873B-431E-A4E6-5CC7DE5CF0C3}" srcOrd="0" destOrd="0" parTransId="{ED3A1D32-E9AB-4207-B5AF-5B57EA3F3CBA}" sibTransId="{7384E526-B59B-4A94-81BD-A44FCB308419}"/>
    <dgm:cxn modelId="{D63787EF-B961-473C-B32C-F1D2F7CDA3F5}" srcId="{82214C13-873B-431E-A4E6-5CC7DE5CF0C3}" destId="{912399C7-5826-484E-BBE2-774233C7C4E1}" srcOrd="0" destOrd="0" parTransId="{FFB92F1C-B465-4E1E-ADB3-C99A049EEB6C}" sibTransId="{8A82B137-A351-44B0-9439-42DEB17F5469}"/>
    <dgm:cxn modelId="{356E36BA-9499-4832-831D-9CE542EDB500}" type="presOf" srcId="{32DF2D1F-FCDD-4F64-B241-CC1E5BB78784}" destId="{A3DACFD9-D21F-41A0-97D9-76FB0455CF09}" srcOrd="0" destOrd="0" presId="urn:microsoft.com/office/officeart/2005/8/layout/hierarchy2"/>
    <dgm:cxn modelId="{ED9FA84B-F098-4874-8DC3-CE247EBA9AB3}" srcId="{912399C7-5826-484E-BBE2-774233C7C4E1}" destId="{296D1361-5348-40AE-8947-AC36FE9D9395}" srcOrd="0" destOrd="0" parTransId="{CA2E303D-23EB-4CB9-B5EC-730240579F6B}" sibTransId="{160CCCB4-9CCB-4A1F-A7BF-482A1CA4B450}"/>
    <dgm:cxn modelId="{0632F8BF-90D7-41A0-AE11-9603E6C05533}" srcId="{912399C7-5826-484E-BBE2-774233C7C4E1}" destId="{8A96FDEF-DF34-4D41-A9B7-8C5677223326}" srcOrd="2" destOrd="0" parTransId="{BAA56402-939A-40BB-AD1F-19E634CB0028}" sibTransId="{9BE3613C-9F03-457C-9692-F68677E56B5B}"/>
    <dgm:cxn modelId="{3AAE77D0-1F9D-4BFA-8EA1-B45D77F40E36}" type="presOf" srcId="{CA2E303D-23EB-4CB9-B5EC-730240579F6B}" destId="{9D4B7B74-83D6-4823-BB6F-C98ECA5015AA}" srcOrd="1" destOrd="0" presId="urn:microsoft.com/office/officeart/2005/8/layout/hierarchy2"/>
    <dgm:cxn modelId="{5DE7B951-590F-4863-AFD3-72EFB1AE6002}" type="presParOf" srcId="{859D8E1D-52DE-40BB-B7B5-80BAABAEAC03}" destId="{9B499AB2-489B-44C3-B10C-196B39C03F07}" srcOrd="0" destOrd="0" presId="urn:microsoft.com/office/officeart/2005/8/layout/hierarchy2"/>
    <dgm:cxn modelId="{647AF3D9-2306-444F-92DD-A7BB31D074B8}" type="presParOf" srcId="{9B499AB2-489B-44C3-B10C-196B39C03F07}" destId="{64505AD8-DAD8-4345-82E1-56323BAED44C}" srcOrd="0" destOrd="0" presId="urn:microsoft.com/office/officeart/2005/8/layout/hierarchy2"/>
    <dgm:cxn modelId="{7E19435E-8534-48E3-9069-7769211979EE}" type="presParOf" srcId="{9B499AB2-489B-44C3-B10C-196B39C03F07}" destId="{49A5E44F-3A32-4EDB-A96B-AF11DDC6CBAE}" srcOrd="1" destOrd="0" presId="urn:microsoft.com/office/officeart/2005/8/layout/hierarchy2"/>
    <dgm:cxn modelId="{56E3ACED-0096-4DDF-A339-8C690DA2D466}" type="presParOf" srcId="{49A5E44F-3A32-4EDB-A96B-AF11DDC6CBAE}" destId="{7E801C8C-6726-47C7-986D-736A9CB9675F}" srcOrd="0" destOrd="0" presId="urn:microsoft.com/office/officeart/2005/8/layout/hierarchy2"/>
    <dgm:cxn modelId="{3BD101FF-932F-4497-AA89-7BA7753B1AA2}" type="presParOf" srcId="{7E801C8C-6726-47C7-986D-736A9CB9675F}" destId="{624F6E46-AF1C-446B-A591-20A6FAE0873B}" srcOrd="0" destOrd="0" presId="urn:microsoft.com/office/officeart/2005/8/layout/hierarchy2"/>
    <dgm:cxn modelId="{92CD4AE0-094F-4177-92C8-6DFB27357BE3}" type="presParOf" srcId="{49A5E44F-3A32-4EDB-A96B-AF11DDC6CBAE}" destId="{D5BDF4A8-FD09-4A85-AFA3-65455633EDEE}" srcOrd="1" destOrd="0" presId="urn:microsoft.com/office/officeart/2005/8/layout/hierarchy2"/>
    <dgm:cxn modelId="{7614DA04-C688-4CBE-B482-D08B8DFCCC38}" type="presParOf" srcId="{D5BDF4A8-FD09-4A85-AFA3-65455633EDEE}" destId="{14206F30-ADDC-4DAF-B4F6-B6ADF5AAB0EE}" srcOrd="0" destOrd="0" presId="urn:microsoft.com/office/officeart/2005/8/layout/hierarchy2"/>
    <dgm:cxn modelId="{E314FC7C-528F-40C3-819F-06DBD3827B05}" type="presParOf" srcId="{D5BDF4A8-FD09-4A85-AFA3-65455633EDEE}" destId="{29BE2D30-0B23-441C-86F1-4E543B7DEDD2}" srcOrd="1" destOrd="0" presId="urn:microsoft.com/office/officeart/2005/8/layout/hierarchy2"/>
    <dgm:cxn modelId="{26439CF8-4436-4C68-9A98-F0093E1AEC81}" type="presParOf" srcId="{29BE2D30-0B23-441C-86F1-4E543B7DEDD2}" destId="{B36D40D0-DC1D-4E21-936E-D58AAA0C1AB5}" srcOrd="0" destOrd="0" presId="urn:microsoft.com/office/officeart/2005/8/layout/hierarchy2"/>
    <dgm:cxn modelId="{6326C23E-754A-4E33-821E-ABCBB88880B3}" type="presParOf" srcId="{B36D40D0-DC1D-4E21-936E-D58AAA0C1AB5}" destId="{9D4B7B74-83D6-4823-BB6F-C98ECA5015AA}" srcOrd="0" destOrd="0" presId="urn:microsoft.com/office/officeart/2005/8/layout/hierarchy2"/>
    <dgm:cxn modelId="{8E63C356-CE94-4BB1-882F-DD10153ACF0A}" type="presParOf" srcId="{29BE2D30-0B23-441C-86F1-4E543B7DEDD2}" destId="{449154D3-A072-465D-943E-ADF77EB11A42}" srcOrd="1" destOrd="0" presId="urn:microsoft.com/office/officeart/2005/8/layout/hierarchy2"/>
    <dgm:cxn modelId="{CC656A5D-CCEF-40D8-B2DC-41E3C68E1DE7}" type="presParOf" srcId="{449154D3-A072-465D-943E-ADF77EB11A42}" destId="{4C71FA79-1A4B-4BBC-A663-C43F88C6C5E0}" srcOrd="0" destOrd="0" presId="urn:microsoft.com/office/officeart/2005/8/layout/hierarchy2"/>
    <dgm:cxn modelId="{19BD3D3D-25D3-4EAA-96AE-DF2831162027}" type="presParOf" srcId="{449154D3-A072-465D-943E-ADF77EB11A42}" destId="{522D3A5A-CD90-468B-92CB-DE04BD845553}" srcOrd="1" destOrd="0" presId="urn:microsoft.com/office/officeart/2005/8/layout/hierarchy2"/>
    <dgm:cxn modelId="{BA488992-A5AC-4C01-BA14-E9826482E503}" type="presParOf" srcId="{29BE2D30-0B23-441C-86F1-4E543B7DEDD2}" destId="{A3DACFD9-D21F-41A0-97D9-76FB0455CF09}" srcOrd="2" destOrd="0" presId="urn:microsoft.com/office/officeart/2005/8/layout/hierarchy2"/>
    <dgm:cxn modelId="{F8322102-FD0C-4CA9-94DE-533713FFE63B}" type="presParOf" srcId="{A3DACFD9-D21F-41A0-97D9-76FB0455CF09}" destId="{D06CF689-EC30-4B90-B7FC-7A81FADE2928}" srcOrd="0" destOrd="0" presId="urn:microsoft.com/office/officeart/2005/8/layout/hierarchy2"/>
    <dgm:cxn modelId="{43E1C856-EAC8-44C1-A270-F85C3D045982}" type="presParOf" srcId="{29BE2D30-0B23-441C-86F1-4E543B7DEDD2}" destId="{A762036B-2778-4862-93E4-2B1EF18152EF}" srcOrd="3" destOrd="0" presId="urn:microsoft.com/office/officeart/2005/8/layout/hierarchy2"/>
    <dgm:cxn modelId="{CB91127A-53D9-41BA-90FD-A3C413D49357}" type="presParOf" srcId="{A762036B-2778-4862-93E4-2B1EF18152EF}" destId="{E7D6DE6A-1D54-48A8-BD2B-2C01749422C4}" srcOrd="0" destOrd="0" presId="urn:microsoft.com/office/officeart/2005/8/layout/hierarchy2"/>
    <dgm:cxn modelId="{9C71CE93-1840-4EC3-857D-E4730BF82945}" type="presParOf" srcId="{A762036B-2778-4862-93E4-2B1EF18152EF}" destId="{8C4B5E75-F617-468C-A683-0FD094475D75}" srcOrd="1" destOrd="0" presId="urn:microsoft.com/office/officeart/2005/8/layout/hierarchy2"/>
    <dgm:cxn modelId="{028C6ECB-C474-4148-BB23-73FAEEA2C6B8}" type="presParOf" srcId="{29BE2D30-0B23-441C-86F1-4E543B7DEDD2}" destId="{40E0AF88-E32D-4072-B7DE-ADFBF754E20F}" srcOrd="4" destOrd="0" presId="urn:microsoft.com/office/officeart/2005/8/layout/hierarchy2"/>
    <dgm:cxn modelId="{9CEDFC58-9D16-4481-A05D-8B6DEFA7C0A5}" type="presParOf" srcId="{40E0AF88-E32D-4072-B7DE-ADFBF754E20F}" destId="{D0883A93-2B36-45E8-A550-D747D354C6FD}" srcOrd="0" destOrd="0" presId="urn:microsoft.com/office/officeart/2005/8/layout/hierarchy2"/>
    <dgm:cxn modelId="{CA1113DB-D595-482A-AAA5-F0C3415572DF}" type="presParOf" srcId="{29BE2D30-0B23-441C-86F1-4E543B7DEDD2}" destId="{B3EEA74F-8B71-4983-842B-13E27E548E21}" srcOrd="5" destOrd="0" presId="urn:microsoft.com/office/officeart/2005/8/layout/hierarchy2"/>
    <dgm:cxn modelId="{8B1F3DD9-2DA1-4A60-9E80-EC7FDFA88B1F}" type="presParOf" srcId="{B3EEA74F-8B71-4983-842B-13E27E548E21}" destId="{0D432689-47AB-4F36-ADDF-25027E92D8C4}" srcOrd="0" destOrd="0" presId="urn:microsoft.com/office/officeart/2005/8/layout/hierarchy2"/>
    <dgm:cxn modelId="{AE74E9A5-031C-4763-88DC-7E168DE1C69E}" type="presParOf" srcId="{B3EEA74F-8B71-4983-842B-13E27E548E21}" destId="{093EBB02-F8FA-403A-B6AE-28242EB4AA6F}" srcOrd="1" destOrd="0" presId="urn:microsoft.com/office/officeart/2005/8/layout/hierarchy2"/>
    <dgm:cxn modelId="{CB05CB21-8B5F-46E3-B2F3-FE4C5D1CD59B}" type="presParOf" srcId="{49A5E44F-3A32-4EDB-A96B-AF11DDC6CBAE}" destId="{D0498207-94C2-4C62-923D-BF51EC085FDE}" srcOrd="2" destOrd="0" presId="urn:microsoft.com/office/officeart/2005/8/layout/hierarchy2"/>
    <dgm:cxn modelId="{03308921-2DD4-4A4A-BC0C-3E2156020860}" type="presParOf" srcId="{D0498207-94C2-4C62-923D-BF51EC085FDE}" destId="{AEB712F8-EEA9-44F1-B9E5-C458EFE8A5E3}" srcOrd="0" destOrd="0" presId="urn:microsoft.com/office/officeart/2005/8/layout/hierarchy2"/>
    <dgm:cxn modelId="{BF7AE570-9EFC-42B4-B1C9-7F636378EA71}" type="presParOf" srcId="{49A5E44F-3A32-4EDB-A96B-AF11DDC6CBAE}" destId="{76A80F11-9954-4016-8748-8898A317CCDC}" srcOrd="3" destOrd="0" presId="urn:microsoft.com/office/officeart/2005/8/layout/hierarchy2"/>
    <dgm:cxn modelId="{F78FBCAF-D50E-49B2-BE4E-E59605CE5E90}" type="presParOf" srcId="{76A80F11-9954-4016-8748-8898A317CCDC}" destId="{FF7CE6B1-E023-4523-A8C7-75FDA65BE22B}" srcOrd="0" destOrd="0" presId="urn:microsoft.com/office/officeart/2005/8/layout/hierarchy2"/>
    <dgm:cxn modelId="{9DE510BC-B8F9-4AEA-BCAB-72AAE48D849E}" type="presParOf" srcId="{76A80F11-9954-4016-8748-8898A317CCDC}" destId="{C7D997D9-A562-450F-8173-B9E307723CEE}" srcOrd="1" destOrd="0" presId="urn:microsoft.com/office/officeart/2005/8/layout/hierarchy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552033-6159-4AEB-941F-441BCAAF3510}" type="doc">
      <dgm:prSet loTypeId="urn:microsoft.com/office/officeart/2005/8/layout/orgChart1" loCatId="hierarchy" qsTypeId="urn:microsoft.com/office/officeart/2005/8/quickstyle/simple1#2" qsCatId="simple" csTypeId="urn:microsoft.com/office/officeart/2005/8/colors/accent1_2#2" csCatId="accent1" phldr="1"/>
      <dgm:spPr/>
    </dgm:pt>
    <dgm:pt modelId="{98B588FD-B066-4110-A035-156BCF82E043}">
      <dgm:prSet custT="1"/>
      <dgm:spPr/>
      <dgm:t>
        <a:bodyPr/>
        <a:lstStyle/>
        <a:p>
          <a:pPr rtl="0" eaLnBrk="1" latinLnBrk="0"/>
          <a:r>
            <a:rPr lang="zh-CN" altLang="en-US" sz="2400" b="1" dirty="0" smtClean="0">
              <a:latin typeface="微软雅黑" pitchFamily="34" charset="-122"/>
              <a:ea typeface="微软雅黑" pitchFamily="34" charset="-122"/>
            </a:rPr>
            <a:t>法律基础</a:t>
          </a:r>
        </a:p>
      </dgm:t>
    </dgm:pt>
    <dgm:pt modelId="{555379CF-B438-4DAB-9F96-3EB88798F0D1}" type="parTrans" cxnId="{2AE1A04B-0D92-4CB8-8613-C18D1D8CE675}">
      <dgm:prSet/>
      <dgm:spPr/>
      <dgm:t>
        <a:bodyPr/>
        <a:lstStyle/>
        <a:p>
          <a:endParaRPr lang="zh-CN" altLang="en-US"/>
        </a:p>
      </dgm:t>
    </dgm:pt>
    <dgm:pt modelId="{EDDD69A0-B4C4-41EE-978C-05809F17C6A2}" type="sibTrans" cxnId="{2AE1A04B-0D92-4CB8-8613-C18D1D8CE675}">
      <dgm:prSet/>
      <dgm:spPr/>
      <dgm:t>
        <a:bodyPr/>
        <a:lstStyle/>
        <a:p>
          <a:endParaRPr lang="zh-CN" altLang="en-US"/>
        </a:p>
      </dgm:t>
    </dgm:pt>
    <dgm:pt modelId="{8669F1C1-FA5D-48F6-9370-E5842B588174}">
      <dgm:prSet/>
      <dgm:spPr/>
      <dgm:t>
        <a:bodyPr/>
        <a:lstStyle/>
        <a:p>
          <a:pPr rtl="0" eaLnBrk="1" latinLnBrk="0">
            <a:spcAft>
              <a:spcPts val="0"/>
            </a:spcAft>
          </a:pPr>
          <a:r>
            <a:rPr lang="en-US" altLang="zh-CN" b="1" dirty="0" smtClean="0">
              <a:latin typeface="微软雅黑" pitchFamily="34" charset="-122"/>
              <a:ea typeface="微软雅黑" pitchFamily="34" charset="-122"/>
            </a:rPr>
            <a:t>2001/95/ EC</a:t>
          </a:r>
        </a:p>
        <a:p>
          <a:pPr rtl="0" eaLnBrk="1" latinLnBrk="0">
            <a:spcAft>
              <a:spcPts val="0"/>
            </a:spcAft>
          </a:pPr>
          <a:r>
            <a:rPr lang="zh-CN" altLang="en-US" b="1" dirty="0" smtClean="0">
              <a:latin typeface="微软雅黑" pitchFamily="34" charset="-122"/>
              <a:ea typeface="微软雅黑" pitchFamily="34" charset="-122"/>
            </a:rPr>
            <a:t>通用产品安全指令</a:t>
          </a:r>
          <a:r>
            <a:rPr lang="en-US" altLang="zh-CN" b="1" dirty="0" smtClean="0">
              <a:latin typeface="微软雅黑" pitchFamily="34" charset="-122"/>
              <a:ea typeface="微软雅黑" pitchFamily="34" charset="-122"/>
            </a:rPr>
            <a:t>(GPSD)</a:t>
          </a:r>
        </a:p>
      </dgm:t>
    </dgm:pt>
    <dgm:pt modelId="{A570D716-07E0-4C3C-A7DD-1EF2696F48B0}" type="parTrans" cxnId="{049227CF-5A4F-483B-A8A5-415C3C4A09A6}">
      <dgm:prSet/>
      <dgm:spPr/>
      <dgm:t>
        <a:bodyPr/>
        <a:lstStyle/>
        <a:p>
          <a:endParaRPr lang="zh-CN" altLang="en-US"/>
        </a:p>
      </dgm:t>
    </dgm:pt>
    <dgm:pt modelId="{8B8438C4-2E8D-4599-BA51-2C7C21006D04}" type="sibTrans" cxnId="{049227CF-5A4F-483B-A8A5-415C3C4A09A6}">
      <dgm:prSet/>
      <dgm:spPr/>
      <dgm:t>
        <a:bodyPr/>
        <a:lstStyle/>
        <a:p>
          <a:endParaRPr lang="zh-CN" altLang="en-US"/>
        </a:p>
      </dgm:t>
    </dgm:pt>
    <dgm:pt modelId="{51960790-9D67-4C29-80EE-73C5B9D3A8C3}">
      <dgm:prSet/>
      <dgm:spPr/>
      <dgm:t>
        <a:bodyPr/>
        <a:lstStyle/>
        <a:p>
          <a:pPr rtl="0" eaLnBrk="1" latinLnBrk="0"/>
          <a:r>
            <a:rPr lang="zh-CN" altLang="en-US" b="1" dirty="0" smtClean="0">
              <a:latin typeface="微软雅黑" pitchFamily="34" charset="-122"/>
              <a:ea typeface="微软雅黑" pitchFamily="34" charset="-122"/>
            </a:rPr>
            <a:t>其他旨在保障消费品质量安全的主要指令、法规</a:t>
          </a:r>
          <a:endParaRPr lang="en-US" altLang="zh-CN" b="1" dirty="0" smtClean="0">
            <a:latin typeface="微软雅黑" pitchFamily="34" charset="-122"/>
            <a:ea typeface="微软雅黑" pitchFamily="34" charset="-122"/>
          </a:endParaRPr>
        </a:p>
      </dgm:t>
    </dgm:pt>
    <dgm:pt modelId="{FA21B73B-3C1D-4CCA-B0A9-7BF05F5C012E}" type="parTrans" cxnId="{944B4A66-A01F-4B31-A819-78D973E54521}">
      <dgm:prSet/>
      <dgm:spPr/>
      <dgm:t>
        <a:bodyPr/>
        <a:lstStyle/>
        <a:p>
          <a:endParaRPr lang="zh-CN" altLang="en-US"/>
        </a:p>
      </dgm:t>
    </dgm:pt>
    <dgm:pt modelId="{F64D5429-C698-4E7B-A288-7A89C924A00F}" type="sibTrans" cxnId="{944B4A66-A01F-4B31-A819-78D973E54521}">
      <dgm:prSet/>
      <dgm:spPr/>
      <dgm:t>
        <a:bodyPr/>
        <a:lstStyle/>
        <a:p>
          <a:endParaRPr lang="zh-CN" altLang="en-US"/>
        </a:p>
      </dgm:t>
    </dgm:pt>
    <dgm:pt modelId="{5622BCD7-FDC4-4C98-95F6-9F644CE72C3C}" type="asst">
      <dgm:prSet/>
      <dgm:spPr/>
      <dgm:t>
        <a:bodyPr/>
        <a:lstStyle/>
        <a:p>
          <a:pPr rtl="0" eaLnBrk="1" latinLnBrk="0"/>
          <a:r>
            <a:rPr lang="zh-CN" altLang="en-US" b="1" dirty="0" smtClean="0">
              <a:latin typeface="微软雅黑" pitchFamily="34" charset="-122"/>
              <a:ea typeface="微软雅黑" pitchFamily="34" charset="-122"/>
            </a:rPr>
            <a:t>玩具安全指令</a:t>
          </a:r>
          <a:r>
            <a:rPr lang="en-US" altLang="zh-CN" b="1" dirty="0" smtClean="0">
              <a:latin typeface="微软雅黑" pitchFamily="34" charset="-122"/>
              <a:ea typeface="微软雅黑" pitchFamily="34" charset="-122"/>
            </a:rPr>
            <a:t>2009/48/EC</a:t>
          </a:r>
          <a:endParaRPr lang="zh-CN" altLang="en-US" b="1" dirty="0">
            <a:latin typeface="微软雅黑" pitchFamily="34" charset="-122"/>
            <a:ea typeface="微软雅黑" pitchFamily="34" charset="-122"/>
          </a:endParaRPr>
        </a:p>
      </dgm:t>
    </dgm:pt>
    <dgm:pt modelId="{B4C15477-9380-4018-A893-D6D5F7AA7F49}" type="parTrans" cxnId="{0965F6B6-0657-4248-87E6-24AEDABF2FC0}">
      <dgm:prSet/>
      <dgm:spPr/>
      <dgm:t>
        <a:bodyPr/>
        <a:lstStyle/>
        <a:p>
          <a:endParaRPr lang="zh-CN" altLang="en-US"/>
        </a:p>
      </dgm:t>
    </dgm:pt>
    <dgm:pt modelId="{A277D050-198E-495B-BC94-5517AC68ECB8}" type="sibTrans" cxnId="{0965F6B6-0657-4248-87E6-24AEDABF2FC0}">
      <dgm:prSet/>
      <dgm:spPr/>
      <dgm:t>
        <a:bodyPr/>
        <a:lstStyle/>
        <a:p>
          <a:endParaRPr lang="zh-CN" altLang="en-US"/>
        </a:p>
      </dgm:t>
    </dgm:pt>
    <dgm:pt modelId="{B19DF0ED-FF17-48A2-804B-AADF4C9AA21E}" type="asst">
      <dgm:prSet/>
      <dgm:spPr/>
      <dgm:t>
        <a:bodyPr/>
        <a:lstStyle/>
        <a:p>
          <a:pPr rtl="0" eaLnBrk="1" latinLnBrk="0"/>
          <a:r>
            <a:rPr lang="zh-CN" altLang="en-US" b="1" dirty="0" smtClean="0">
              <a:latin typeface="微软雅黑" pitchFamily="34" charset="-122"/>
              <a:ea typeface="微软雅黑" pitchFamily="34" charset="-122"/>
            </a:rPr>
            <a:t>低电压指令</a:t>
          </a:r>
          <a:r>
            <a:rPr lang="en-US" altLang="zh-CN" b="1" dirty="0" smtClean="0">
              <a:latin typeface="微软雅黑" pitchFamily="34" charset="-122"/>
              <a:ea typeface="微软雅黑" pitchFamily="34" charset="-122"/>
            </a:rPr>
            <a:t>2006/95/EC</a:t>
          </a:r>
          <a:endParaRPr lang="zh-CN" altLang="en-US" b="1" dirty="0" smtClean="0">
            <a:latin typeface="微软雅黑" pitchFamily="34" charset="-122"/>
            <a:ea typeface="微软雅黑" pitchFamily="34" charset="-122"/>
          </a:endParaRPr>
        </a:p>
      </dgm:t>
    </dgm:pt>
    <dgm:pt modelId="{F93CB66F-B5ED-49C2-8522-72643AF5EFC1}" type="parTrans" cxnId="{36783C6B-A385-4EB0-B06F-9DA6833637DA}">
      <dgm:prSet/>
      <dgm:spPr/>
      <dgm:t>
        <a:bodyPr/>
        <a:lstStyle/>
        <a:p>
          <a:endParaRPr lang="zh-CN" altLang="en-US"/>
        </a:p>
      </dgm:t>
    </dgm:pt>
    <dgm:pt modelId="{D22604EE-5A3A-4513-AE95-8C5CC318D1F7}" type="sibTrans" cxnId="{36783C6B-A385-4EB0-B06F-9DA6833637DA}">
      <dgm:prSet/>
      <dgm:spPr/>
      <dgm:t>
        <a:bodyPr/>
        <a:lstStyle/>
        <a:p>
          <a:endParaRPr lang="zh-CN" altLang="en-US"/>
        </a:p>
      </dgm:t>
    </dgm:pt>
    <dgm:pt modelId="{9A4A6B06-2945-4B16-AE4D-196E0BC0C245}" type="asst">
      <dgm:prSet/>
      <dgm:spPr/>
      <dgm:t>
        <a:bodyPr/>
        <a:lstStyle/>
        <a:p>
          <a:pPr rtl="0" eaLnBrk="1" latinLnBrk="0"/>
          <a:r>
            <a:rPr lang="zh-CN" altLang="en-US" b="1" dirty="0" smtClean="0">
              <a:latin typeface="微软雅黑" pitchFamily="34" charset="-122"/>
              <a:ea typeface="微软雅黑" pitchFamily="34" charset="-122"/>
            </a:rPr>
            <a:t>机械指令</a:t>
          </a:r>
          <a:r>
            <a:rPr lang="en-US" altLang="zh-CN" b="1" dirty="0" smtClean="0">
              <a:latin typeface="微软雅黑" pitchFamily="34" charset="-122"/>
              <a:ea typeface="微软雅黑" pitchFamily="34" charset="-122"/>
            </a:rPr>
            <a:t>2006/42/EC</a:t>
          </a:r>
          <a:endParaRPr lang="zh-CN" altLang="en-US" b="1" dirty="0">
            <a:latin typeface="微软雅黑" pitchFamily="34" charset="-122"/>
            <a:ea typeface="微软雅黑" pitchFamily="34" charset="-122"/>
          </a:endParaRPr>
        </a:p>
      </dgm:t>
    </dgm:pt>
    <dgm:pt modelId="{2E63D6BB-618F-422C-B14F-978941295D0B}" type="parTrans" cxnId="{5CBFDEC6-CC69-4A82-8831-00511C69DAFB}">
      <dgm:prSet/>
      <dgm:spPr/>
      <dgm:t>
        <a:bodyPr/>
        <a:lstStyle/>
        <a:p>
          <a:endParaRPr lang="zh-CN" altLang="en-US"/>
        </a:p>
      </dgm:t>
    </dgm:pt>
    <dgm:pt modelId="{62E72614-6D1D-42EF-BBE4-F002266707BB}" type="sibTrans" cxnId="{5CBFDEC6-CC69-4A82-8831-00511C69DAFB}">
      <dgm:prSet/>
      <dgm:spPr/>
      <dgm:t>
        <a:bodyPr/>
        <a:lstStyle/>
        <a:p>
          <a:endParaRPr lang="zh-CN" altLang="en-US"/>
        </a:p>
      </dgm:t>
    </dgm:pt>
    <dgm:pt modelId="{3F1EDB01-3045-4500-8FC9-B25B31F5BDD9}" type="asst">
      <dgm:prSet custT="1"/>
      <dgm:spPr/>
      <dgm:t>
        <a:bodyPr/>
        <a:lstStyle/>
        <a:p>
          <a:r>
            <a:rPr lang="en-US" altLang="zh-CN" sz="1800" b="1" dirty="0" smtClean="0"/>
            <a:t>……</a:t>
          </a:r>
          <a:endParaRPr lang="zh-CN" altLang="en-US" sz="1800" b="1" dirty="0"/>
        </a:p>
      </dgm:t>
    </dgm:pt>
    <dgm:pt modelId="{5685E15E-3783-49DF-A046-49450717B5EF}" type="parTrans" cxnId="{557FE060-D1C8-4ACE-850E-1CF5C3A7CF20}">
      <dgm:prSet/>
      <dgm:spPr/>
      <dgm:t>
        <a:bodyPr/>
        <a:lstStyle/>
        <a:p>
          <a:endParaRPr lang="zh-CN" altLang="en-US"/>
        </a:p>
      </dgm:t>
    </dgm:pt>
    <dgm:pt modelId="{F68DDFCA-C009-42F8-93BB-9EB4389AA93D}" type="sibTrans" cxnId="{557FE060-D1C8-4ACE-850E-1CF5C3A7CF20}">
      <dgm:prSet/>
      <dgm:spPr/>
      <dgm:t>
        <a:bodyPr/>
        <a:lstStyle/>
        <a:p>
          <a:endParaRPr lang="zh-CN" altLang="en-US"/>
        </a:p>
      </dgm:t>
    </dgm:pt>
    <dgm:pt modelId="{B5E96C62-66D9-4402-A0FA-63DAC938331C}" type="pres">
      <dgm:prSet presAssocID="{F6552033-6159-4AEB-941F-441BCAAF3510}" presName="hierChild1" presStyleCnt="0">
        <dgm:presLayoutVars>
          <dgm:orgChart val="1"/>
          <dgm:chPref val="1"/>
          <dgm:dir/>
          <dgm:animOne val="branch"/>
          <dgm:animLvl val="lvl"/>
          <dgm:resizeHandles/>
        </dgm:presLayoutVars>
      </dgm:prSet>
      <dgm:spPr/>
    </dgm:pt>
    <dgm:pt modelId="{CA6C876E-5C1B-46E3-8282-B7536949942B}" type="pres">
      <dgm:prSet presAssocID="{98B588FD-B066-4110-A035-156BCF82E043}" presName="hierRoot1" presStyleCnt="0">
        <dgm:presLayoutVars>
          <dgm:hierBranch/>
        </dgm:presLayoutVars>
      </dgm:prSet>
      <dgm:spPr/>
    </dgm:pt>
    <dgm:pt modelId="{244E31A3-C2DC-4301-9F48-CC07D77870E6}" type="pres">
      <dgm:prSet presAssocID="{98B588FD-B066-4110-A035-156BCF82E043}" presName="rootComposite1" presStyleCnt="0"/>
      <dgm:spPr/>
    </dgm:pt>
    <dgm:pt modelId="{27F99E60-748F-48E7-BBDE-1DE3275AE93F}" type="pres">
      <dgm:prSet presAssocID="{98B588FD-B066-4110-A035-156BCF82E043}" presName="rootText1" presStyleLbl="node0" presStyleIdx="0" presStyleCnt="1">
        <dgm:presLayoutVars>
          <dgm:chPref val="3"/>
        </dgm:presLayoutVars>
      </dgm:prSet>
      <dgm:spPr/>
      <dgm:t>
        <a:bodyPr/>
        <a:lstStyle/>
        <a:p>
          <a:endParaRPr lang="zh-CN" altLang="en-US"/>
        </a:p>
      </dgm:t>
    </dgm:pt>
    <dgm:pt modelId="{758DC7E0-7CC5-4652-92B5-B17B4D51493D}" type="pres">
      <dgm:prSet presAssocID="{98B588FD-B066-4110-A035-156BCF82E043}" presName="rootConnector1" presStyleLbl="node1" presStyleIdx="0" presStyleCnt="0"/>
      <dgm:spPr/>
      <dgm:t>
        <a:bodyPr/>
        <a:lstStyle/>
        <a:p>
          <a:endParaRPr lang="zh-CN" altLang="en-US"/>
        </a:p>
      </dgm:t>
    </dgm:pt>
    <dgm:pt modelId="{0520CCEE-DB6D-4C15-9FEF-B189B23AB78D}" type="pres">
      <dgm:prSet presAssocID="{98B588FD-B066-4110-A035-156BCF82E043}" presName="hierChild2" presStyleCnt="0"/>
      <dgm:spPr/>
    </dgm:pt>
    <dgm:pt modelId="{0B35FAA9-C0AB-4C6A-8812-4431E4DCBB6D}" type="pres">
      <dgm:prSet presAssocID="{A570D716-07E0-4C3C-A7DD-1EF2696F48B0}" presName="Name35" presStyleLbl="parChTrans1D2" presStyleIdx="0" presStyleCnt="2"/>
      <dgm:spPr/>
      <dgm:t>
        <a:bodyPr/>
        <a:lstStyle/>
        <a:p>
          <a:endParaRPr lang="zh-CN" altLang="en-US"/>
        </a:p>
      </dgm:t>
    </dgm:pt>
    <dgm:pt modelId="{392D22C0-105A-47EB-B162-FFA4EF02E34D}" type="pres">
      <dgm:prSet presAssocID="{8669F1C1-FA5D-48F6-9370-E5842B588174}" presName="hierRoot2" presStyleCnt="0">
        <dgm:presLayoutVars>
          <dgm:hierBranch/>
        </dgm:presLayoutVars>
      </dgm:prSet>
      <dgm:spPr/>
    </dgm:pt>
    <dgm:pt modelId="{8B36C3F6-7925-4FCC-BD00-96CD2AB2223D}" type="pres">
      <dgm:prSet presAssocID="{8669F1C1-FA5D-48F6-9370-E5842B588174}" presName="rootComposite" presStyleCnt="0"/>
      <dgm:spPr/>
    </dgm:pt>
    <dgm:pt modelId="{344646C0-EEDA-4A54-84A2-904232ED0592}" type="pres">
      <dgm:prSet presAssocID="{8669F1C1-FA5D-48F6-9370-E5842B588174}" presName="rootText" presStyleLbl="node2" presStyleIdx="0" presStyleCnt="2">
        <dgm:presLayoutVars>
          <dgm:chPref val="3"/>
        </dgm:presLayoutVars>
      </dgm:prSet>
      <dgm:spPr/>
      <dgm:t>
        <a:bodyPr/>
        <a:lstStyle/>
        <a:p>
          <a:endParaRPr lang="zh-CN" altLang="en-US"/>
        </a:p>
      </dgm:t>
    </dgm:pt>
    <dgm:pt modelId="{21AE6225-7139-42EE-8E34-C2F030FCFE48}" type="pres">
      <dgm:prSet presAssocID="{8669F1C1-FA5D-48F6-9370-E5842B588174}" presName="rootConnector" presStyleLbl="node2" presStyleIdx="0" presStyleCnt="2"/>
      <dgm:spPr/>
      <dgm:t>
        <a:bodyPr/>
        <a:lstStyle/>
        <a:p>
          <a:endParaRPr lang="zh-CN" altLang="en-US"/>
        </a:p>
      </dgm:t>
    </dgm:pt>
    <dgm:pt modelId="{DE3AAD83-85FD-43C5-A824-BACE712201BD}" type="pres">
      <dgm:prSet presAssocID="{8669F1C1-FA5D-48F6-9370-E5842B588174}" presName="hierChild4" presStyleCnt="0"/>
      <dgm:spPr/>
    </dgm:pt>
    <dgm:pt modelId="{5B20A678-215F-4A21-B833-89FB2DE64EA2}" type="pres">
      <dgm:prSet presAssocID="{8669F1C1-FA5D-48F6-9370-E5842B588174}" presName="hierChild5" presStyleCnt="0"/>
      <dgm:spPr/>
    </dgm:pt>
    <dgm:pt modelId="{72D3C409-7143-476C-A9E0-E353F5E2769D}" type="pres">
      <dgm:prSet presAssocID="{FA21B73B-3C1D-4CCA-B0A9-7BF05F5C012E}" presName="Name35" presStyleLbl="parChTrans1D2" presStyleIdx="1" presStyleCnt="2"/>
      <dgm:spPr/>
      <dgm:t>
        <a:bodyPr/>
        <a:lstStyle/>
        <a:p>
          <a:endParaRPr lang="zh-CN" altLang="en-US"/>
        </a:p>
      </dgm:t>
    </dgm:pt>
    <dgm:pt modelId="{81777CFB-6749-41C3-907F-B843D79AF6B0}" type="pres">
      <dgm:prSet presAssocID="{51960790-9D67-4C29-80EE-73C5B9D3A8C3}" presName="hierRoot2" presStyleCnt="0">
        <dgm:presLayoutVars>
          <dgm:hierBranch/>
        </dgm:presLayoutVars>
      </dgm:prSet>
      <dgm:spPr/>
    </dgm:pt>
    <dgm:pt modelId="{FAF548CE-0A96-4DF7-A3AF-751A8EF7E6FD}" type="pres">
      <dgm:prSet presAssocID="{51960790-9D67-4C29-80EE-73C5B9D3A8C3}" presName="rootComposite" presStyleCnt="0"/>
      <dgm:spPr/>
    </dgm:pt>
    <dgm:pt modelId="{2A8D6B6C-F02A-4394-853D-9D5E4C21E122}" type="pres">
      <dgm:prSet presAssocID="{51960790-9D67-4C29-80EE-73C5B9D3A8C3}" presName="rootText" presStyleLbl="node2" presStyleIdx="1" presStyleCnt="2">
        <dgm:presLayoutVars>
          <dgm:chPref val="3"/>
        </dgm:presLayoutVars>
      </dgm:prSet>
      <dgm:spPr/>
      <dgm:t>
        <a:bodyPr/>
        <a:lstStyle/>
        <a:p>
          <a:endParaRPr lang="zh-CN" altLang="en-US"/>
        </a:p>
      </dgm:t>
    </dgm:pt>
    <dgm:pt modelId="{65F8FE5F-0136-4177-B98B-3D67BFE42697}" type="pres">
      <dgm:prSet presAssocID="{51960790-9D67-4C29-80EE-73C5B9D3A8C3}" presName="rootConnector" presStyleLbl="node2" presStyleIdx="1" presStyleCnt="2"/>
      <dgm:spPr/>
      <dgm:t>
        <a:bodyPr/>
        <a:lstStyle/>
        <a:p>
          <a:endParaRPr lang="zh-CN" altLang="en-US"/>
        </a:p>
      </dgm:t>
    </dgm:pt>
    <dgm:pt modelId="{27623409-CF1D-4AFF-98C4-209878728EC9}" type="pres">
      <dgm:prSet presAssocID="{51960790-9D67-4C29-80EE-73C5B9D3A8C3}" presName="hierChild4" presStyleCnt="0"/>
      <dgm:spPr/>
    </dgm:pt>
    <dgm:pt modelId="{E33DC2A1-CD7B-43C7-B260-E9A04394B7E6}" type="pres">
      <dgm:prSet presAssocID="{51960790-9D67-4C29-80EE-73C5B9D3A8C3}" presName="hierChild5" presStyleCnt="0"/>
      <dgm:spPr/>
    </dgm:pt>
    <dgm:pt modelId="{F9C4BC6B-5BEE-49D7-BD7D-9AE3C68D20EF}" type="pres">
      <dgm:prSet presAssocID="{B4C15477-9380-4018-A893-D6D5F7AA7F49}" presName="Name111" presStyleLbl="parChTrans1D3" presStyleIdx="0" presStyleCnt="4"/>
      <dgm:spPr/>
      <dgm:t>
        <a:bodyPr/>
        <a:lstStyle/>
        <a:p>
          <a:endParaRPr lang="zh-CN" altLang="en-US"/>
        </a:p>
      </dgm:t>
    </dgm:pt>
    <dgm:pt modelId="{D81EAB49-65DF-40A6-A409-21B0937A2CED}" type="pres">
      <dgm:prSet presAssocID="{5622BCD7-FDC4-4C98-95F6-9F644CE72C3C}" presName="hierRoot3" presStyleCnt="0">
        <dgm:presLayoutVars>
          <dgm:hierBranch val="init"/>
        </dgm:presLayoutVars>
      </dgm:prSet>
      <dgm:spPr/>
    </dgm:pt>
    <dgm:pt modelId="{861E0792-AAF4-40F1-92E1-BEE3C4B6AA1C}" type="pres">
      <dgm:prSet presAssocID="{5622BCD7-FDC4-4C98-95F6-9F644CE72C3C}" presName="rootComposite3" presStyleCnt="0"/>
      <dgm:spPr/>
    </dgm:pt>
    <dgm:pt modelId="{9930BF3E-D80B-47C8-83E9-2B954A689167}" type="pres">
      <dgm:prSet presAssocID="{5622BCD7-FDC4-4C98-95F6-9F644CE72C3C}" presName="rootText3" presStyleLbl="asst2" presStyleIdx="0" presStyleCnt="4">
        <dgm:presLayoutVars>
          <dgm:chPref val="3"/>
        </dgm:presLayoutVars>
      </dgm:prSet>
      <dgm:spPr/>
      <dgm:t>
        <a:bodyPr/>
        <a:lstStyle/>
        <a:p>
          <a:endParaRPr lang="zh-CN" altLang="en-US"/>
        </a:p>
      </dgm:t>
    </dgm:pt>
    <dgm:pt modelId="{215A3A80-A881-41B6-864D-58A5917CDD66}" type="pres">
      <dgm:prSet presAssocID="{5622BCD7-FDC4-4C98-95F6-9F644CE72C3C}" presName="rootConnector3" presStyleLbl="asst2" presStyleIdx="0" presStyleCnt="4"/>
      <dgm:spPr/>
      <dgm:t>
        <a:bodyPr/>
        <a:lstStyle/>
        <a:p>
          <a:endParaRPr lang="zh-CN" altLang="en-US"/>
        </a:p>
      </dgm:t>
    </dgm:pt>
    <dgm:pt modelId="{17D7C7DD-FE47-42FE-8A8D-6FCE1F2A7168}" type="pres">
      <dgm:prSet presAssocID="{5622BCD7-FDC4-4C98-95F6-9F644CE72C3C}" presName="hierChild6" presStyleCnt="0"/>
      <dgm:spPr/>
    </dgm:pt>
    <dgm:pt modelId="{010B7EF9-9519-4F83-8704-EDE9FAFF463B}" type="pres">
      <dgm:prSet presAssocID="{5622BCD7-FDC4-4C98-95F6-9F644CE72C3C}" presName="hierChild7" presStyleCnt="0"/>
      <dgm:spPr/>
    </dgm:pt>
    <dgm:pt modelId="{736F1027-ABA4-4122-918A-5FE3CB933880}" type="pres">
      <dgm:prSet presAssocID="{F93CB66F-B5ED-49C2-8522-72643AF5EFC1}" presName="Name111" presStyleLbl="parChTrans1D3" presStyleIdx="1" presStyleCnt="4"/>
      <dgm:spPr/>
      <dgm:t>
        <a:bodyPr/>
        <a:lstStyle/>
        <a:p>
          <a:endParaRPr lang="zh-CN" altLang="en-US"/>
        </a:p>
      </dgm:t>
    </dgm:pt>
    <dgm:pt modelId="{663074B7-DB33-4EF0-B00D-508701E6A5C6}" type="pres">
      <dgm:prSet presAssocID="{B19DF0ED-FF17-48A2-804B-AADF4C9AA21E}" presName="hierRoot3" presStyleCnt="0">
        <dgm:presLayoutVars>
          <dgm:hierBranch val="init"/>
        </dgm:presLayoutVars>
      </dgm:prSet>
      <dgm:spPr/>
    </dgm:pt>
    <dgm:pt modelId="{85721336-5479-449E-B850-3FA5C0CE1AAC}" type="pres">
      <dgm:prSet presAssocID="{B19DF0ED-FF17-48A2-804B-AADF4C9AA21E}" presName="rootComposite3" presStyleCnt="0"/>
      <dgm:spPr/>
    </dgm:pt>
    <dgm:pt modelId="{36B44466-EFDE-4807-B21A-82D5881ADAA9}" type="pres">
      <dgm:prSet presAssocID="{B19DF0ED-FF17-48A2-804B-AADF4C9AA21E}" presName="rootText3" presStyleLbl="asst2" presStyleIdx="1" presStyleCnt="4">
        <dgm:presLayoutVars>
          <dgm:chPref val="3"/>
        </dgm:presLayoutVars>
      </dgm:prSet>
      <dgm:spPr/>
      <dgm:t>
        <a:bodyPr/>
        <a:lstStyle/>
        <a:p>
          <a:endParaRPr lang="zh-CN" altLang="en-US"/>
        </a:p>
      </dgm:t>
    </dgm:pt>
    <dgm:pt modelId="{CD950EDF-9C08-4A11-9079-17725902CF80}" type="pres">
      <dgm:prSet presAssocID="{B19DF0ED-FF17-48A2-804B-AADF4C9AA21E}" presName="rootConnector3" presStyleLbl="asst2" presStyleIdx="1" presStyleCnt="4"/>
      <dgm:spPr/>
      <dgm:t>
        <a:bodyPr/>
        <a:lstStyle/>
        <a:p>
          <a:endParaRPr lang="zh-CN" altLang="en-US"/>
        </a:p>
      </dgm:t>
    </dgm:pt>
    <dgm:pt modelId="{8B67AE7B-C0C8-4654-BDD7-48BB7605D9F4}" type="pres">
      <dgm:prSet presAssocID="{B19DF0ED-FF17-48A2-804B-AADF4C9AA21E}" presName="hierChild6" presStyleCnt="0"/>
      <dgm:spPr/>
    </dgm:pt>
    <dgm:pt modelId="{FC01AC42-550C-426E-B48B-5FA1CF4E6E19}" type="pres">
      <dgm:prSet presAssocID="{B19DF0ED-FF17-48A2-804B-AADF4C9AA21E}" presName="hierChild7" presStyleCnt="0"/>
      <dgm:spPr/>
    </dgm:pt>
    <dgm:pt modelId="{00D4EC08-293B-420D-8EB0-9E8C20D943E6}" type="pres">
      <dgm:prSet presAssocID="{2E63D6BB-618F-422C-B14F-978941295D0B}" presName="Name111" presStyleLbl="parChTrans1D3" presStyleIdx="2" presStyleCnt="4"/>
      <dgm:spPr/>
      <dgm:t>
        <a:bodyPr/>
        <a:lstStyle/>
        <a:p>
          <a:endParaRPr lang="zh-CN" altLang="en-US"/>
        </a:p>
      </dgm:t>
    </dgm:pt>
    <dgm:pt modelId="{E619D935-0B69-40FC-93CC-A970106161CD}" type="pres">
      <dgm:prSet presAssocID="{9A4A6B06-2945-4B16-AE4D-196E0BC0C245}" presName="hierRoot3" presStyleCnt="0">
        <dgm:presLayoutVars>
          <dgm:hierBranch val="init"/>
        </dgm:presLayoutVars>
      </dgm:prSet>
      <dgm:spPr/>
    </dgm:pt>
    <dgm:pt modelId="{AE3E60A7-1A15-4454-967A-75D5EE7ADB9A}" type="pres">
      <dgm:prSet presAssocID="{9A4A6B06-2945-4B16-AE4D-196E0BC0C245}" presName="rootComposite3" presStyleCnt="0"/>
      <dgm:spPr/>
    </dgm:pt>
    <dgm:pt modelId="{B32B7D8A-6308-4AD2-9AB5-539D4DE5554D}" type="pres">
      <dgm:prSet presAssocID="{9A4A6B06-2945-4B16-AE4D-196E0BC0C245}" presName="rootText3" presStyleLbl="asst2" presStyleIdx="2" presStyleCnt="4">
        <dgm:presLayoutVars>
          <dgm:chPref val="3"/>
        </dgm:presLayoutVars>
      </dgm:prSet>
      <dgm:spPr/>
      <dgm:t>
        <a:bodyPr/>
        <a:lstStyle/>
        <a:p>
          <a:endParaRPr lang="zh-CN" altLang="en-US"/>
        </a:p>
      </dgm:t>
    </dgm:pt>
    <dgm:pt modelId="{E6B834C6-48F3-45AE-8782-88BDAE425AE8}" type="pres">
      <dgm:prSet presAssocID="{9A4A6B06-2945-4B16-AE4D-196E0BC0C245}" presName="rootConnector3" presStyleLbl="asst2" presStyleIdx="2" presStyleCnt="4"/>
      <dgm:spPr/>
      <dgm:t>
        <a:bodyPr/>
        <a:lstStyle/>
        <a:p>
          <a:endParaRPr lang="zh-CN" altLang="en-US"/>
        </a:p>
      </dgm:t>
    </dgm:pt>
    <dgm:pt modelId="{6EB43C4D-F47E-4A7D-ADC0-E7C7BCFBDC55}" type="pres">
      <dgm:prSet presAssocID="{9A4A6B06-2945-4B16-AE4D-196E0BC0C245}" presName="hierChild6" presStyleCnt="0"/>
      <dgm:spPr/>
    </dgm:pt>
    <dgm:pt modelId="{834A17E5-19CD-47BB-B563-E8584427A063}" type="pres">
      <dgm:prSet presAssocID="{9A4A6B06-2945-4B16-AE4D-196E0BC0C245}" presName="hierChild7" presStyleCnt="0"/>
      <dgm:spPr/>
    </dgm:pt>
    <dgm:pt modelId="{77E1954A-5710-4809-A73B-A075FC0E325C}" type="pres">
      <dgm:prSet presAssocID="{5685E15E-3783-49DF-A046-49450717B5EF}" presName="Name111" presStyleLbl="parChTrans1D3" presStyleIdx="3" presStyleCnt="4"/>
      <dgm:spPr/>
      <dgm:t>
        <a:bodyPr/>
        <a:lstStyle/>
        <a:p>
          <a:endParaRPr lang="zh-CN" altLang="en-US"/>
        </a:p>
      </dgm:t>
    </dgm:pt>
    <dgm:pt modelId="{9615F751-CA81-4475-92D6-2C069D2CEF34}" type="pres">
      <dgm:prSet presAssocID="{3F1EDB01-3045-4500-8FC9-B25B31F5BDD9}" presName="hierRoot3" presStyleCnt="0">
        <dgm:presLayoutVars>
          <dgm:hierBranch val="init"/>
        </dgm:presLayoutVars>
      </dgm:prSet>
      <dgm:spPr/>
    </dgm:pt>
    <dgm:pt modelId="{7096BE5F-2ECA-48D9-B63F-A68AF2304CBE}" type="pres">
      <dgm:prSet presAssocID="{3F1EDB01-3045-4500-8FC9-B25B31F5BDD9}" presName="rootComposite3" presStyleCnt="0"/>
      <dgm:spPr/>
    </dgm:pt>
    <dgm:pt modelId="{9E97F3AC-A251-4123-A0C5-51671380E0D6}" type="pres">
      <dgm:prSet presAssocID="{3F1EDB01-3045-4500-8FC9-B25B31F5BDD9}" presName="rootText3" presStyleLbl="asst2" presStyleIdx="3" presStyleCnt="4">
        <dgm:presLayoutVars>
          <dgm:chPref val="3"/>
        </dgm:presLayoutVars>
      </dgm:prSet>
      <dgm:spPr/>
      <dgm:t>
        <a:bodyPr/>
        <a:lstStyle/>
        <a:p>
          <a:endParaRPr lang="zh-CN" altLang="en-US"/>
        </a:p>
      </dgm:t>
    </dgm:pt>
    <dgm:pt modelId="{515BF1BB-A117-401B-BA3B-B6878F106244}" type="pres">
      <dgm:prSet presAssocID="{3F1EDB01-3045-4500-8FC9-B25B31F5BDD9}" presName="rootConnector3" presStyleLbl="asst2" presStyleIdx="3" presStyleCnt="4"/>
      <dgm:spPr/>
      <dgm:t>
        <a:bodyPr/>
        <a:lstStyle/>
        <a:p>
          <a:endParaRPr lang="zh-CN" altLang="en-US"/>
        </a:p>
      </dgm:t>
    </dgm:pt>
    <dgm:pt modelId="{C641F51C-008F-4166-B027-D60B2BB79E33}" type="pres">
      <dgm:prSet presAssocID="{3F1EDB01-3045-4500-8FC9-B25B31F5BDD9}" presName="hierChild6" presStyleCnt="0"/>
      <dgm:spPr/>
    </dgm:pt>
    <dgm:pt modelId="{F0C11F86-8712-4C4C-ADE4-0FBD84DDA32D}" type="pres">
      <dgm:prSet presAssocID="{3F1EDB01-3045-4500-8FC9-B25B31F5BDD9}" presName="hierChild7" presStyleCnt="0"/>
      <dgm:spPr/>
    </dgm:pt>
    <dgm:pt modelId="{419A05D4-3D9F-4732-9C98-CC3EEFE709AA}" type="pres">
      <dgm:prSet presAssocID="{98B588FD-B066-4110-A035-156BCF82E043}" presName="hierChild3" presStyleCnt="0"/>
      <dgm:spPr/>
    </dgm:pt>
  </dgm:ptLst>
  <dgm:cxnLst>
    <dgm:cxn modelId="{FF179174-DD88-4B2E-9195-1B7AB3EABCBA}" type="presOf" srcId="{F6552033-6159-4AEB-941F-441BCAAF3510}" destId="{B5E96C62-66D9-4402-A0FA-63DAC938331C}" srcOrd="0" destOrd="0" presId="urn:microsoft.com/office/officeart/2005/8/layout/orgChart1"/>
    <dgm:cxn modelId="{F31C1EE4-2FF6-4C83-AE8E-A1CE440A353F}" type="presOf" srcId="{2E63D6BB-618F-422C-B14F-978941295D0B}" destId="{00D4EC08-293B-420D-8EB0-9E8C20D943E6}" srcOrd="0" destOrd="0" presId="urn:microsoft.com/office/officeart/2005/8/layout/orgChart1"/>
    <dgm:cxn modelId="{970E8A0B-20F1-4D6A-B2FC-ABAC208A710A}" type="presOf" srcId="{5685E15E-3783-49DF-A046-49450717B5EF}" destId="{77E1954A-5710-4809-A73B-A075FC0E325C}" srcOrd="0" destOrd="0" presId="urn:microsoft.com/office/officeart/2005/8/layout/orgChart1"/>
    <dgm:cxn modelId="{5CBFDEC6-CC69-4A82-8831-00511C69DAFB}" srcId="{51960790-9D67-4C29-80EE-73C5B9D3A8C3}" destId="{9A4A6B06-2945-4B16-AE4D-196E0BC0C245}" srcOrd="2" destOrd="0" parTransId="{2E63D6BB-618F-422C-B14F-978941295D0B}" sibTransId="{62E72614-6D1D-42EF-BBE4-F002266707BB}"/>
    <dgm:cxn modelId="{A4AADAD7-10F2-462D-9DD5-7F885A09D957}" type="presOf" srcId="{3F1EDB01-3045-4500-8FC9-B25B31F5BDD9}" destId="{515BF1BB-A117-401B-BA3B-B6878F106244}" srcOrd="1" destOrd="0" presId="urn:microsoft.com/office/officeart/2005/8/layout/orgChart1"/>
    <dgm:cxn modelId="{05D47E88-5EE5-43BE-BA36-6C599AEA6F99}" type="presOf" srcId="{51960790-9D67-4C29-80EE-73C5B9D3A8C3}" destId="{2A8D6B6C-F02A-4394-853D-9D5E4C21E122}" srcOrd="0" destOrd="0" presId="urn:microsoft.com/office/officeart/2005/8/layout/orgChart1"/>
    <dgm:cxn modelId="{155EB7C6-F48D-491D-8A43-E360AAF69664}" type="presOf" srcId="{A570D716-07E0-4C3C-A7DD-1EF2696F48B0}" destId="{0B35FAA9-C0AB-4C6A-8812-4431E4DCBB6D}" srcOrd="0" destOrd="0" presId="urn:microsoft.com/office/officeart/2005/8/layout/orgChart1"/>
    <dgm:cxn modelId="{196248ED-794E-4505-B188-493EF6A4D7D6}" type="presOf" srcId="{98B588FD-B066-4110-A035-156BCF82E043}" destId="{27F99E60-748F-48E7-BBDE-1DE3275AE93F}" srcOrd="0" destOrd="0" presId="urn:microsoft.com/office/officeart/2005/8/layout/orgChart1"/>
    <dgm:cxn modelId="{0FEDD514-998B-456C-AFD6-7D755D2054A1}" type="presOf" srcId="{B19DF0ED-FF17-48A2-804B-AADF4C9AA21E}" destId="{36B44466-EFDE-4807-B21A-82D5881ADAA9}" srcOrd="0" destOrd="0" presId="urn:microsoft.com/office/officeart/2005/8/layout/orgChart1"/>
    <dgm:cxn modelId="{56C102E1-D291-422B-8D4D-9B83F8765BE3}" type="presOf" srcId="{F93CB66F-B5ED-49C2-8522-72643AF5EFC1}" destId="{736F1027-ABA4-4122-918A-5FE3CB933880}" srcOrd="0" destOrd="0" presId="urn:microsoft.com/office/officeart/2005/8/layout/orgChart1"/>
    <dgm:cxn modelId="{332A48D8-B5B2-45E6-A586-B3B03DFED896}" type="presOf" srcId="{FA21B73B-3C1D-4CCA-B0A9-7BF05F5C012E}" destId="{72D3C409-7143-476C-A9E0-E353F5E2769D}" srcOrd="0" destOrd="0" presId="urn:microsoft.com/office/officeart/2005/8/layout/orgChart1"/>
    <dgm:cxn modelId="{557FE060-D1C8-4ACE-850E-1CF5C3A7CF20}" srcId="{51960790-9D67-4C29-80EE-73C5B9D3A8C3}" destId="{3F1EDB01-3045-4500-8FC9-B25B31F5BDD9}" srcOrd="3" destOrd="0" parTransId="{5685E15E-3783-49DF-A046-49450717B5EF}" sibTransId="{F68DDFCA-C009-42F8-93BB-9EB4389AA93D}"/>
    <dgm:cxn modelId="{91E0B81B-5085-405E-9F67-4C607F95BBA8}" type="presOf" srcId="{98B588FD-B066-4110-A035-156BCF82E043}" destId="{758DC7E0-7CC5-4652-92B5-B17B4D51493D}" srcOrd="1" destOrd="0" presId="urn:microsoft.com/office/officeart/2005/8/layout/orgChart1"/>
    <dgm:cxn modelId="{36783C6B-A385-4EB0-B06F-9DA6833637DA}" srcId="{51960790-9D67-4C29-80EE-73C5B9D3A8C3}" destId="{B19DF0ED-FF17-48A2-804B-AADF4C9AA21E}" srcOrd="1" destOrd="0" parTransId="{F93CB66F-B5ED-49C2-8522-72643AF5EFC1}" sibTransId="{D22604EE-5A3A-4513-AE95-8C5CC318D1F7}"/>
    <dgm:cxn modelId="{944B4A66-A01F-4B31-A819-78D973E54521}" srcId="{98B588FD-B066-4110-A035-156BCF82E043}" destId="{51960790-9D67-4C29-80EE-73C5B9D3A8C3}" srcOrd="1" destOrd="0" parTransId="{FA21B73B-3C1D-4CCA-B0A9-7BF05F5C012E}" sibTransId="{F64D5429-C698-4E7B-A288-7A89C924A00F}"/>
    <dgm:cxn modelId="{F32A8D7B-FD83-44FC-8DF1-9BAA6470EFA0}" type="presOf" srcId="{5622BCD7-FDC4-4C98-95F6-9F644CE72C3C}" destId="{9930BF3E-D80B-47C8-83E9-2B954A689167}" srcOrd="0" destOrd="0" presId="urn:microsoft.com/office/officeart/2005/8/layout/orgChart1"/>
    <dgm:cxn modelId="{B9094D5F-7557-4325-8872-AFA80C86CD03}" type="presOf" srcId="{8669F1C1-FA5D-48F6-9370-E5842B588174}" destId="{21AE6225-7139-42EE-8E34-C2F030FCFE48}" srcOrd="1" destOrd="0" presId="urn:microsoft.com/office/officeart/2005/8/layout/orgChart1"/>
    <dgm:cxn modelId="{DDEE2244-211C-426A-BF72-5464C7D07B37}" type="presOf" srcId="{9A4A6B06-2945-4B16-AE4D-196E0BC0C245}" destId="{E6B834C6-48F3-45AE-8782-88BDAE425AE8}" srcOrd="1" destOrd="0" presId="urn:microsoft.com/office/officeart/2005/8/layout/orgChart1"/>
    <dgm:cxn modelId="{7B69E54A-31FA-456C-9A16-F6D02324DBC9}" type="presOf" srcId="{5622BCD7-FDC4-4C98-95F6-9F644CE72C3C}" destId="{215A3A80-A881-41B6-864D-58A5917CDD66}" srcOrd="1" destOrd="0" presId="urn:microsoft.com/office/officeart/2005/8/layout/orgChart1"/>
    <dgm:cxn modelId="{049227CF-5A4F-483B-A8A5-415C3C4A09A6}" srcId="{98B588FD-B066-4110-A035-156BCF82E043}" destId="{8669F1C1-FA5D-48F6-9370-E5842B588174}" srcOrd="0" destOrd="0" parTransId="{A570D716-07E0-4C3C-A7DD-1EF2696F48B0}" sibTransId="{8B8438C4-2E8D-4599-BA51-2C7C21006D04}"/>
    <dgm:cxn modelId="{2BC70A33-E517-4E27-8CDB-83EE7072DD70}" type="presOf" srcId="{8669F1C1-FA5D-48F6-9370-E5842B588174}" destId="{344646C0-EEDA-4A54-84A2-904232ED0592}" srcOrd="0" destOrd="0" presId="urn:microsoft.com/office/officeart/2005/8/layout/orgChart1"/>
    <dgm:cxn modelId="{1D40B499-5A9B-4F3A-AACF-8F85094C2122}" type="presOf" srcId="{9A4A6B06-2945-4B16-AE4D-196E0BC0C245}" destId="{B32B7D8A-6308-4AD2-9AB5-539D4DE5554D}" srcOrd="0" destOrd="0" presId="urn:microsoft.com/office/officeart/2005/8/layout/orgChart1"/>
    <dgm:cxn modelId="{0965F6B6-0657-4248-87E6-24AEDABF2FC0}" srcId="{51960790-9D67-4C29-80EE-73C5B9D3A8C3}" destId="{5622BCD7-FDC4-4C98-95F6-9F644CE72C3C}" srcOrd="0" destOrd="0" parTransId="{B4C15477-9380-4018-A893-D6D5F7AA7F49}" sibTransId="{A277D050-198E-495B-BC94-5517AC68ECB8}"/>
    <dgm:cxn modelId="{7201F140-5B2B-464C-AF8C-2C046ED0D599}" type="presOf" srcId="{B19DF0ED-FF17-48A2-804B-AADF4C9AA21E}" destId="{CD950EDF-9C08-4A11-9079-17725902CF80}" srcOrd="1" destOrd="0" presId="urn:microsoft.com/office/officeart/2005/8/layout/orgChart1"/>
    <dgm:cxn modelId="{2AE1A04B-0D92-4CB8-8613-C18D1D8CE675}" srcId="{F6552033-6159-4AEB-941F-441BCAAF3510}" destId="{98B588FD-B066-4110-A035-156BCF82E043}" srcOrd="0" destOrd="0" parTransId="{555379CF-B438-4DAB-9F96-3EB88798F0D1}" sibTransId="{EDDD69A0-B4C4-41EE-978C-05809F17C6A2}"/>
    <dgm:cxn modelId="{B0B31317-DFF5-42AA-A821-9571A3486479}" type="presOf" srcId="{B4C15477-9380-4018-A893-D6D5F7AA7F49}" destId="{F9C4BC6B-5BEE-49D7-BD7D-9AE3C68D20EF}" srcOrd="0" destOrd="0" presId="urn:microsoft.com/office/officeart/2005/8/layout/orgChart1"/>
    <dgm:cxn modelId="{946C5285-572D-4B45-BCF5-9B3BD8020713}" type="presOf" srcId="{51960790-9D67-4C29-80EE-73C5B9D3A8C3}" destId="{65F8FE5F-0136-4177-B98B-3D67BFE42697}" srcOrd="1" destOrd="0" presId="urn:microsoft.com/office/officeart/2005/8/layout/orgChart1"/>
    <dgm:cxn modelId="{38062FF8-9C28-4311-BFD6-B761DCD7FDCD}" type="presOf" srcId="{3F1EDB01-3045-4500-8FC9-B25B31F5BDD9}" destId="{9E97F3AC-A251-4123-A0C5-51671380E0D6}" srcOrd="0" destOrd="0" presId="urn:microsoft.com/office/officeart/2005/8/layout/orgChart1"/>
    <dgm:cxn modelId="{4829244C-6B8C-4C6F-AA3E-D644FFA2021A}" type="presParOf" srcId="{B5E96C62-66D9-4402-A0FA-63DAC938331C}" destId="{CA6C876E-5C1B-46E3-8282-B7536949942B}" srcOrd="0" destOrd="0" presId="urn:microsoft.com/office/officeart/2005/8/layout/orgChart1"/>
    <dgm:cxn modelId="{5EA52374-DDAC-4340-9320-D5B42F495DEE}" type="presParOf" srcId="{CA6C876E-5C1B-46E3-8282-B7536949942B}" destId="{244E31A3-C2DC-4301-9F48-CC07D77870E6}" srcOrd="0" destOrd="0" presId="urn:microsoft.com/office/officeart/2005/8/layout/orgChart1"/>
    <dgm:cxn modelId="{203D2ABC-B3AD-4BA8-9EB9-3A7751DE0D47}" type="presParOf" srcId="{244E31A3-C2DC-4301-9F48-CC07D77870E6}" destId="{27F99E60-748F-48E7-BBDE-1DE3275AE93F}" srcOrd="0" destOrd="0" presId="urn:microsoft.com/office/officeart/2005/8/layout/orgChart1"/>
    <dgm:cxn modelId="{4CED95E9-E7F0-4F7D-870E-EC9B9E91EAD4}" type="presParOf" srcId="{244E31A3-C2DC-4301-9F48-CC07D77870E6}" destId="{758DC7E0-7CC5-4652-92B5-B17B4D51493D}" srcOrd="1" destOrd="0" presId="urn:microsoft.com/office/officeart/2005/8/layout/orgChart1"/>
    <dgm:cxn modelId="{37DD86B6-C49D-4AC0-8632-2077DC42A3C7}" type="presParOf" srcId="{CA6C876E-5C1B-46E3-8282-B7536949942B}" destId="{0520CCEE-DB6D-4C15-9FEF-B189B23AB78D}" srcOrd="1" destOrd="0" presId="urn:microsoft.com/office/officeart/2005/8/layout/orgChart1"/>
    <dgm:cxn modelId="{F8FF3275-342F-457A-9A7C-367F061CB034}" type="presParOf" srcId="{0520CCEE-DB6D-4C15-9FEF-B189B23AB78D}" destId="{0B35FAA9-C0AB-4C6A-8812-4431E4DCBB6D}" srcOrd="0" destOrd="0" presId="urn:microsoft.com/office/officeart/2005/8/layout/orgChart1"/>
    <dgm:cxn modelId="{BD85ECFA-1791-4786-AF4B-F4441EEF97E9}" type="presParOf" srcId="{0520CCEE-DB6D-4C15-9FEF-B189B23AB78D}" destId="{392D22C0-105A-47EB-B162-FFA4EF02E34D}" srcOrd="1" destOrd="0" presId="urn:microsoft.com/office/officeart/2005/8/layout/orgChart1"/>
    <dgm:cxn modelId="{F1EEF55C-3AEE-48F7-887A-07A0D7BD0836}" type="presParOf" srcId="{392D22C0-105A-47EB-B162-FFA4EF02E34D}" destId="{8B36C3F6-7925-4FCC-BD00-96CD2AB2223D}" srcOrd="0" destOrd="0" presId="urn:microsoft.com/office/officeart/2005/8/layout/orgChart1"/>
    <dgm:cxn modelId="{A43B908A-B63F-4984-813D-70E374CDEAE3}" type="presParOf" srcId="{8B36C3F6-7925-4FCC-BD00-96CD2AB2223D}" destId="{344646C0-EEDA-4A54-84A2-904232ED0592}" srcOrd="0" destOrd="0" presId="urn:microsoft.com/office/officeart/2005/8/layout/orgChart1"/>
    <dgm:cxn modelId="{8DF10A3F-59C9-45F1-B5C1-436861151D19}" type="presParOf" srcId="{8B36C3F6-7925-4FCC-BD00-96CD2AB2223D}" destId="{21AE6225-7139-42EE-8E34-C2F030FCFE48}" srcOrd="1" destOrd="0" presId="urn:microsoft.com/office/officeart/2005/8/layout/orgChart1"/>
    <dgm:cxn modelId="{C5E9038F-1142-48EF-980D-DBD992A592D5}" type="presParOf" srcId="{392D22C0-105A-47EB-B162-FFA4EF02E34D}" destId="{DE3AAD83-85FD-43C5-A824-BACE712201BD}" srcOrd="1" destOrd="0" presId="urn:microsoft.com/office/officeart/2005/8/layout/orgChart1"/>
    <dgm:cxn modelId="{E606DE1C-C57B-46AF-951D-8F8509ED0E4E}" type="presParOf" srcId="{392D22C0-105A-47EB-B162-FFA4EF02E34D}" destId="{5B20A678-215F-4A21-B833-89FB2DE64EA2}" srcOrd="2" destOrd="0" presId="urn:microsoft.com/office/officeart/2005/8/layout/orgChart1"/>
    <dgm:cxn modelId="{C2B960EE-CF5A-4BD1-968C-BFAFA7BB4F67}" type="presParOf" srcId="{0520CCEE-DB6D-4C15-9FEF-B189B23AB78D}" destId="{72D3C409-7143-476C-A9E0-E353F5E2769D}" srcOrd="2" destOrd="0" presId="urn:microsoft.com/office/officeart/2005/8/layout/orgChart1"/>
    <dgm:cxn modelId="{B72B734F-9E8A-4A35-BD05-87A180A2A45C}" type="presParOf" srcId="{0520CCEE-DB6D-4C15-9FEF-B189B23AB78D}" destId="{81777CFB-6749-41C3-907F-B843D79AF6B0}" srcOrd="3" destOrd="0" presId="urn:microsoft.com/office/officeart/2005/8/layout/orgChart1"/>
    <dgm:cxn modelId="{3C56FCBC-D6CE-4E66-B798-AFEE693F33F0}" type="presParOf" srcId="{81777CFB-6749-41C3-907F-B843D79AF6B0}" destId="{FAF548CE-0A96-4DF7-A3AF-751A8EF7E6FD}" srcOrd="0" destOrd="0" presId="urn:microsoft.com/office/officeart/2005/8/layout/orgChart1"/>
    <dgm:cxn modelId="{04D2F744-94A5-454B-A475-F9B3D30CCA01}" type="presParOf" srcId="{FAF548CE-0A96-4DF7-A3AF-751A8EF7E6FD}" destId="{2A8D6B6C-F02A-4394-853D-9D5E4C21E122}" srcOrd="0" destOrd="0" presId="urn:microsoft.com/office/officeart/2005/8/layout/orgChart1"/>
    <dgm:cxn modelId="{890B4A4C-AF1E-4AC3-84B0-BDFF80583EF5}" type="presParOf" srcId="{FAF548CE-0A96-4DF7-A3AF-751A8EF7E6FD}" destId="{65F8FE5F-0136-4177-B98B-3D67BFE42697}" srcOrd="1" destOrd="0" presId="urn:microsoft.com/office/officeart/2005/8/layout/orgChart1"/>
    <dgm:cxn modelId="{A4C406A5-152E-49A7-ABC6-30477EC026CB}" type="presParOf" srcId="{81777CFB-6749-41C3-907F-B843D79AF6B0}" destId="{27623409-CF1D-4AFF-98C4-209878728EC9}" srcOrd="1" destOrd="0" presId="urn:microsoft.com/office/officeart/2005/8/layout/orgChart1"/>
    <dgm:cxn modelId="{B239D36E-64A7-4207-9B26-06C88F84742A}" type="presParOf" srcId="{81777CFB-6749-41C3-907F-B843D79AF6B0}" destId="{E33DC2A1-CD7B-43C7-B260-E9A04394B7E6}" srcOrd="2" destOrd="0" presId="urn:microsoft.com/office/officeart/2005/8/layout/orgChart1"/>
    <dgm:cxn modelId="{BAE6EEC2-E46D-41F6-A759-862D91105CDE}" type="presParOf" srcId="{E33DC2A1-CD7B-43C7-B260-E9A04394B7E6}" destId="{F9C4BC6B-5BEE-49D7-BD7D-9AE3C68D20EF}" srcOrd="0" destOrd="0" presId="urn:microsoft.com/office/officeart/2005/8/layout/orgChart1"/>
    <dgm:cxn modelId="{55BE518C-D841-4B8B-9C80-FF6F7F83D67F}" type="presParOf" srcId="{E33DC2A1-CD7B-43C7-B260-E9A04394B7E6}" destId="{D81EAB49-65DF-40A6-A409-21B0937A2CED}" srcOrd="1" destOrd="0" presId="urn:microsoft.com/office/officeart/2005/8/layout/orgChart1"/>
    <dgm:cxn modelId="{300DB92D-0F9E-4865-B2DB-B843B452E9D9}" type="presParOf" srcId="{D81EAB49-65DF-40A6-A409-21B0937A2CED}" destId="{861E0792-AAF4-40F1-92E1-BEE3C4B6AA1C}" srcOrd="0" destOrd="0" presId="urn:microsoft.com/office/officeart/2005/8/layout/orgChart1"/>
    <dgm:cxn modelId="{EDBF4469-A3AE-4F03-BB12-094DDCB54F70}" type="presParOf" srcId="{861E0792-AAF4-40F1-92E1-BEE3C4B6AA1C}" destId="{9930BF3E-D80B-47C8-83E9-2B954A689167}" srcOrd="0" destOrd="0" presId="urn:microsoft.com/office/officeart/2005/8/layout/orgChart1"/>
    <dgm:cxn modelId="{89FD82AD-D92F-4161-9A9B-FF6EA9FDEE33}" type="presParOf" srcId="{861E0792-AAF4-40F1-92E1-BEE3C4B6AA1C}" destId="{215A3A80-A881-41B6-864D-58A5917CDD66}" srcOrd="1" destOrd="0" presId="urn:microsoft.com/office/officeart/2005/8/layout/orgChart1"/>
    <dgm:cxn modelId="{5887CB46-FC95-4CE4-802A-F1FC39DE762B}" type="presParOf" srcId="{D81EAB49-65DF-40A6-A409-21B0937A2CED}" destId="{17D7C7DD-FE47-42FE-8A8D-6FCE1F2A7168}" srcOrd="1" destOrd="0" presId="urn:microsoft.com/office/officeart/2005/8/layout/orgChart1"/>
    <dgm:cxn modelId="{E2051618-C1FA-492A-8E5E-6F173B62381F}" type="presParOf" srcId="{D81EAB49-65DF-40A6-A409-21B0937A2CED}" destId="{010B7EF9-9519-4F83-8704-EDE9FAFF463B}" srcOrd="2" destOrd="0" presId="urn:microsoft.com/office/officeart/2005/8/layout/orgChart1"/>
    <dgm:cxn modelId="{9A549FD0-E71B-4893-9DC4-B277952FB556}" type="presParOf" srcId="{E33DC2A1-CD7B-43C7-B260-E9A04394B7E6}" destId="{736F1027-ABA4-4122-918A-5FE3CB933880}" srcOrd="2" destOrd="0" presId="urn:microsoft.com/office/officeart/2005/8/layout/orgChart1"/>
    <dgm:cxn modelId="{750EE928-77E8-48A6-B49C-8651C535AD21}" type="presParOf" srcId="{E33DC2A1-CD7B-43C7-B260-E9A04394B7E6}" destId="{663074B7-DB33-4EF0-B00D-508701E6A5C6}" srcOrd="3" destOrd="0" presId="urn:microsoft.com/office/officeart/2005/8/layout/orgChart1"/>
    <dgm:cxn modelId="{DE6DE948-4C78-4B01-84C2-433F6CE0E636}" type="presParOf" srcId="{663074B7-DB33-4EF0-B00D-508701E6A5C6}" destId="{85721336-5479-449E-B850-3FA5C0CE1AAC}" srcOrd="0" destOrd="0" presId="urn:microsoft.com/office/officeart/2005/8/layout/orgChart1"/>
    <dgm:cxn modelId="{CEFAE473-A373-4AD3-88A6-3548009634C2}" type="presParOf" srcId="{85721336-5479-449E-B850-3FA5C0CE1AAC}" destId="{36B44466-EFDE-4807-B21A-82D5881ADAA9}" srcOrd="0" destOrd="0" presId="urn:microsoft.com/office/officeart/2005/8/layout/orgChart1"/>
    <dgm:cxn modelId="{7767AD9C-90D6-4062-BA05-29F9816EC1FD}" type="presParOf" srcId="{85721336-5479-449E-B850-3FA5C0CE1AAC}" destId="{CD950EDF-9C08-4A11-9079-17725902CF80}" srcOrd="1" destOrd="0" presId="urn:microsoft.com/office/officeart/2005/8/layout/orgChart1"/>
    <dgm:cxn modelId="{18211630-3CA5-4571-9D43-649BD4ED0F99}" type="presParOf" srcId="{663074B7-DB33-4EF0-B00D-508701E6A5C6}" destId="{8B67AE7B-C0C8-4654-BDD7-48BB7605D9F4}" srcOrd="1" destOrd="0" presId="urn:microsoft.com/office/officeart/2005/8/layout/orgChart1"/>
    <dgm:cxn modelId="{35E80705-E871-4674-9344-C4EF7ED2E30C}" type="presParOf" srcId="{663074B7-DB33-4EF0-B00D-508701E6A5C6}" destId="{FC01AC42-550C-426E-B48B-5FA1CF4E6E19}" srcOrd="2" destOrd="0" presId="urn:microsoft.com/office/officeart/2005/8/layout/orgChart1"/>
    <dgm:cxn modelId="{99B653AC-4A34-40CC-A4F0-6F173EBA2046}" type="presParOf" srcId="{E33DC2A1-CD7B-43C7-B260-E9A04394B7E6}" destId="{00D4EC08-293B-420D-8EB0-9E8C20D943E6}" srcOrd="4" destOrd="0" presId="urn:microsoft.com/office/officeart/2005/8/layout/orgChart1"/>
    <dgm:cxn modelId="{04C1E862-1174-414D-9848-BD77F9A0220C}" type="presParOf" srcId="{E33DC2A1-CD7B-43C7-B260-E9A04394B7E6}" destId="{E619D935-0B69-40FC-93CC-A970106161CD}" srcOrd="5" destOrd="0" presId="urn:microsoft.com/office/officeart/2005/8/layout/orgChart1"/>
    <dgm:cxn modelId="{FB41CE6C-7964-4D7C-82F2-168C6D3A8267}" type="presParOf" srcId="{E619D935-0B69-40FC-93CC-A970106161CD}" destId="{AE3E60A7-1A15-4454-967A-75D5EE7ADB9A}" srcOrd="0" destOrd="0" presId="urn:microsoft.com/office/officeart/2005/8/layout/orgChart1"/>
    <dgm:cxn modelId="{23A91EBE-4C31-441C-9805-5895F81A299A}" type="presParOf" srcId="{AE3E60A7-1A15-4454-967A-75D5EE7ADB9A}" destId="{B32B7D8A-6308-4AD2-9AB5-539D4DE5554D}" srcOrd="0" destOrd="0" presId="urn:microsoft.com/office/officeart/2005/8/layout/orgChart1"/>
    <dgm:cxn modelId="{121EB8FA-1179-4DBF-8058-517ED71ABD8A}" type="presParOf" srcId="{AE3E60A7-1A15-4454-967A-75D5EE7ADB9A}" destId="{E6B834C6-48F3-45AE-8782-88BDAE425AE8}" srcOrd="1" destOrd="0" presId="urn:microsoft.com/office/officeart/2005/8/layout/orgChart1"/>
    <dgm:cxn modelId="{ACF8FAE7-8AFF-4840-96D3-1F5C3C8ABB44}" type="presParOf" srcId="{E619D935-0B69-40FC-93CC-A970106161CD}" destId="{6EB43C4D-F47E-4A7D-ADC0-E7C7BCFBDC55}" srcOrd="1" destOrd="0" presId="urn:microsoft.com/office/officeart/2005/8/layout/orgChart1"/>
    <dgm:cxn modelId="{2E43EB77-61A4-4EE6-8AC0-8B66DB103F62}" type="presParOf" srcId="{E619D935-0B69-40FC-93CC-A970106161CD}" destId="{834A17E5-19CD-47BB-B563-E8584427A063}" srcOrd="2" destOrd="0" presId="urn:microsoft.com/office/officeart/2005/8/layout/orgChart1"/>
    <dgm:cxn modelId="{39E84BD9-FEC6-4C5C-B191-AD0A166F2E3D}" type="presParOf" srcId="{E33DC2A1-CD7B-43C7-B260-E9A04394B7E6}" destId="{77E1954A-5710-4809-A73B-A075FC0E325C}" srcOrd="6" destOrd="0" presId="urn:microsoft.com/office/officeart/2005/8/layout/orgChart1"/>
    <dgm:cxn modelId="{52530228-B966-479F-AC3B-5AE1143A70DA}" type="presParOf" srcId="{E33DC2A1-CD7B-43C7-B260-E9A04394B7E6}" destId="{9615F751-CA81-4475-92D6-2C069D2CEF34}" srcOrd="7" destOrd="0" presId="urn:microsoft.com/office/officeart/2005/8/layout/orgChart1"/>
    <dgm:cxn modelId="{7E398980-63B4-4E39-9117-F37476644563}" type="presParOf" srcId="{9615F751-CA81-4475-92D6-2C069D2CEF34}" destId="{7096BE5F-2ECA-48D9-B63F-A68AF2304CBE}" srcOrd="0" destOrd="0" presId="urn:microsoft.com/office/officeart/2005/8/layout/orgChart1"/>
    <dgm:cxn modelId="{CC3B83F1-C7C1-4A71-A2EE-E349D7D13EA4}" type="presParOf" srcId="{7096BE5F-2ECA-48D9-B63F-A68AF2304CBE}" destId="{9E97F3AC-A251-4123-A0C5-51671380E0D6}" srcOrd="0" destOrd="0" presId="urn:microsoft.com/office/officeart/2005/8/layout/orgChart1"/>
    <dgm:cxn modelId="{7A5902CA-B336-400A-B8DD-E9CC66B2C527}" type="presParOf" srcId="{7096BE5F-2ECA-48D9-B63F-A68AF2304CBE}" destId="{515BF1BB-A117-401B-BA3B-B6878F106244}" srcOrd="1" destOrd="0" presId="urn:microsoft.com/office/officeart/2005/8/layout/orgChart1"/>
    <dgm:cxn modelId="{00F3A6D2-BAE1-4911-A010-542515935EA8}" type="presParOf" srcId="{9615F751-CA81-4475-92D6-2C069D2CEF34}" destId="{C641F51C-008F-4166-B027-D60B2BB79E33}" srcOrd="1" destOrd="0" presId="urn:microsoft.com/office/officeart/2005/8/layout/orgChart1"/>
    <dgm:cxn modelId="{0FAC8624-C683-4DDD-9D17-7E485284A7B3}" type="presParOf" srcId="{9615F751-CA81-4475-92D6-2C069D2CEF34}" destId="{F0C11F86-8712-4C4C-ADE4-0FBD84DDA32D}" srcOrd="2" destOrd="0" presId="urn:microsoft.com/office/officeart/2005/8/layout/orgChart1"/>
    <dgm:cxn modelId="{6153284E-F4BB-4B52-B1D9-3758E17B6D1E}" type="presParOf" srcId="{CA6C876E-5C1B-46E3-8282-B7536949942B}" destId="{419A05D4-3D9F-4732-9C98-CC3EEFE709AA}" srcOrd="2" destOrd="0" presId="urn:microsoft.com/office/officeart/2005/8/layout/orgChart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00F7FD-C8D1-47E4-9D34-DF7F6AA9AA7D}" type="doc">
      <dgm:prSet loTypeId="urn:microsoft.com/office/officeart/2005/8/layout/radial6" loCatId="relationship" qsTypeId="urn:microsoft.com/office/officeart/2005/8/quickstyle/3d2" qsCatId="3D" csTypeId="urn:microsoft.com/office/officeart/2005/8/colors/accent1_2#4" csCatId="accent1" phldr="1"/>
      <dgm:spPr/>
    </dgm:pt>
    <dgm:pt modelId="{FB4DE88E-87AF-4376-B628-0A3886A67E48}">
      <dgm:prSet custT="1"/>
      <dgm:spPr/>
      <dgm:t>
        <a:bodyPr/>
        <a:lstStyle/>
        <a:p>
          <a:pPr marL="0" marR="0" lvl="0" indent="0" algn="ctr" defTabSz="914400" rtl="0" eaLnBrk="1" fontAlgn="base" latinLnBrk="0" hangingPunct="1">
            <a:lnSpc>
              <a:spcPts val="3500"/>
            </a:lnSpc>
            <a:spcBef>
              <a:spcPct val="0"/>
            </a:spcBef>
            <a:spcAft>
              <a:spcPct val="0"/>
            </a:spcAft>
            <a:buClrTx/>
            <a:buSzTx/>
            <a:buFontTx/>
            <a:buNone/>
            <a:tabLst/>
          </a:pPr>
          <a:r>
            <a:rPr kumimoji="0" lang="zh-CN" altLang="en-US" sz="3200" b="1" i="0" u="none" strike="noStrike" cap="none" normalizeH="0" baseline="0" dirty="0" smtClean="0">
              <a:ln/>
              <a:effectLst/>
              <a:latin typeface="微软雅黑" pitchFamily="34" charset="-122"/>
              <a:ea typeface="微软雅黑" pitchFamily="34" charset="-122"/>
            </a:rPr>
            <a:t>常见</a:t>
          </a:r>
          <a:endParaRPr kumimoji="0" lang="en-US" altLang="zh-CN" sz="3200" b="1" i="0" u="none" strike="noStrike" cap="none" normalizeH="0" baseline="0" dirty="0" smtClean="0">
            <a:ln/>
            <a:effectLst/>
            <a:latin typeface="微软雅黑" pitchFamily="34" charset="-122"/>
            <a:ea typeface="微软雅黑" pitchFamily="34" charset="-122"/>
          </a:endParaRPr>
        </a:p>
        <a:p>
          <a:pPr marL="0" marR="0" lvl="0" indent="0" algn="ctr" defTabSz="914400" rtl="0" eaLnBrk="1" fontAlgn="base" latinLnBrk="0" hangingPunct="1">
            <a:lnSpc>
              <a:spcPts val="3500"/>
            </a:lnSpc>
            <a:spcBef>
              <a:spcPct val="0"/>
            </a:spcBef>
            <a:spcAft>
              <a:spcPct val="0"/>
            </a:spcAft>
            <a:buClrTx/>
            <a:buSzTx/>
            <a:buFontTx/>
            <a:buNone/>
            <a:tabLst/>
          </a:pPr>
          <a:r>
            <a:rPr kumimoji="0" lang="zh-CN" altLang="en-US" sz="3200" b="1" i="0" u="none" strike="noStrike" cap="none" normalizeH="0" baseline="0" dirty="0" smtClean="0">
              <a:ln/>
              <a:effectLst/>
              <a:latin typeface="微软雅黑" pitchFamily="34" charset="-122"/>
              <a:ea typeface="微软雅黑" pitchFamily="34" charset="-122"/>
            </a:rPr>
            <a:t>措施</a:t>
          </a:r>
        </a:p>
      </dgm:t>
    </dgm:pt>
    <dgm:pt modelId="{023BA54A-8899-4014-B5CE-5064B17A86BC}" type="parTrans" cxnId="{8064F0F2-0887-48D2-A247-38005DD5BB86}">
      <dgm:prSet/>
      <dgm:spPr/>
      <dgm:t>
        <a:bodyPr/>
        <a:lstStyle/>
        <a:p>
          <a:endParaRPr lang="zh-CN" altLang="en-US"/>
        </a:p>
      </dgm:t>
    </dgm:pt>
    <dgm:pt modelId="{3A206B6B-C849-430A-9432-8DD5D9F942BE}" type="sibTrans" cxnId="{8064F0F2-0887-48D2-A247-38005DD5BB86}">
      <dgm:prSet/>
      <dgm:spPr/>
      <dgm:t>
        <a:bodyPr/>
        <a:lstStyle/>
        <a:p>
          <a:endParaRPr lang="zh-CN" altLang="en-US"/>
        </a:p>
      </dgm:t>
    </dgm:pt>
    <dgm:pt modelId="{EB883DFA-4647-468D-91B7-69D765E26FB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effectLst/>
              <a:latin typeface="微软雅黑" pitchFamily="34" charset="-122"/>
              <a:ea typeface="微软雅黑" pitchFamily="34" charset="-122"/>
            </a:rPr>
            <a:t>禁止或停止</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effectLst/>
              <a:latin typeface="微软雅黑" pitchFamily="34" charset="-122"/>
              <a:ea typeface="微软雅黑" pitchFamily="34" charset="-122"/>
            </a:rPr>
            <a:t>销售</a:t>
          </a:r>
        </a:p>
      </dgm:t>
    </dgm:pt>
    <dgm:pt modelId="{D1893A7F-A7C8-4C0F-8E8E-0E01BD1CC37B}" type="parTrans" cxnId="{174F8F54-F20A-4EC6-9C97-FE465D33D0AF}">
      <dgm:prSet/>
      <dgm:spPr/>
      <dgm:t>
        <a:bodyPr/>
        <a:lstStyle/>
        <a:p>
          <a:endParaRPr lang="zh-CN" altLang="en-US"/>
        </a:p>
      </dgm:t>
    </dgm:pt>
    <dgm:pt modelId="{0DE1A230-5733-4FCC-9B0B-83FED3E5D58F}" type="sibTrans" cxnId="{174F8F54-F20A-4EC6-9C97-FE465D33D0AF}">
      <dgm:prSet/>
      <dgm:spPr/>
      <dgm:t>
        <a:bodyPr/>
        <a:lstStyle/>
        <a:p>
          <a:endParaRPr lang="zh-CN" altLang="en-US"/>
        </a:p>
      </dgm:t>
    </dgm:pt>
    <dgm:pt modelId="{10E15DA5-489E-440A-81A6-8D06FCE0865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dirty="0" smtClean="0">
              <a:ln/>
              <a:effectLst/>
              <a:latin typeface="微软雅黑" pitchFamily="34" charset="-122"/>
              <a:ea typeface="微软雅黑" pitchFamily="34" charset="-122"/>
            </a:rPr>
            <a:t>向消费者告知或</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dirty="0" smtClean="0">
              <a:ln/>
              <a:effectLst/>
              <a:latin typeface="微软雅黑" pitchFamily="34" charset="-122"/>
              <a:ea typeface="微软雅黑" pitchFamily="34" charset="-122"/>
            </a:rPr>
            <a:t>召回危险产品</a:t>
          </a:r>
        </a:p>
      </dgm:t>
    </dgm:pt>
    <dgm:pt modelId="{8510A71F-F96D-4511-8E5D-9F85FCA1CC5C}" type="parTrans" cxnId="{10C6C80F-5ECF-4A52-BB27-FF76B9083E61}">
      <dgm:prSet/>
      <dgm:spPr/>
      <dgm:t>
        <a:bodyPr/>
        <a:lstStyle/>
        <a:p>
          <a:endParaRPr lang="zh-CN" altLang="en-US"/>
        </a:p>
      </dgm:t>
    </dgm:pt>
    <dgm:pt modelId="{DA0FC9EC-A417-4534-B0FD-8DF703AF378A}" type="sibTrans" cxnId="{10C6C80F-5ECF-4A52-BB27-FF76B9083E61}">
      <dgm:prSet/>
      <dgm:spPr/>
      <dgm:t>
        <a:bodyPr/>
        <a:lstStyle/>
        <a:p>
          <a:endParaRPr lang="zh-CN" altLang="en-US"/>
        </a:p>
      </dgm:t>
    </dgm:pt>
    <dgm:pt modelId="{58883E28-C43A-4EB0-9F52-CECAF0BF529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effectLst/>
              <a:latin typeface="微软雅黑" pitchFamily="34" charset="-122"/>
              <a:ea typeface="微软雅黑" pitchFamily="34" charset="-122"/>
            </a:rPr>
            <a:t>将危险品</a:t>
          </a:r>
          <a:endParaRPr kumimoji="0" lang="en-US" altLang="zh-CN" sz="1600" b="1" i="0" u="none" strike="noStrike" cap="none" normalizeH="0" baseline="0" dirty="0" smtClean="0">
            <a:ln/>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effectLst/>
              <a:latin typeface="微软雅黑" pitchFamily="34" charset="-122"/>
              <a:ea typeface="微软雅黑" pitchFamily="34" charset="-122"/>
            </a:rPr>
            <a:t>撤出市场</a:t>
          </a:r>
        </a:p>
      </dgm:t>
    </dgm:pt>
    <dgm:pt modelId="{82A2973E-634D-463D-BEBB-B40390BAD803}" type="parTrans" cxnId="{5126F995-48A3-423B-8BFF-C9EDB7F2FA21}">
      <dgm:prSet/>
      <dgm:spPr/>
      <dgm:t>
        <a:bodyPr/>
        <a:lstStyle/>
        <a:p>
          <a:endParaRPr lang="zh-CN" altLang="en-US"/>
        </a:p>
      </dgm:t>
    </dgm:pt>
    <dgm:pt modelId="{1AD56B73-8BD2-486F-96AE-C6A9101B7E41}" type="sibTrans" cxnId="{5126F995-48A3-423B-8BFF-C9EDB7F2FA21}">
      <dgm:prSet/>
      <dgm:spPr/>
      <dgm:t>
        <a:bodyPr/>
        <a:lstStyle/>
        <a:p>
          <a:endParaRPr lang="zh-CN" altLang="en-US"/>
        </a:p>
      </dgm:t>
    </dgm:pt>
    <dgm:pt modelId="{2E9D930C-25B6-43A7-B17F-13C19565B154}" type="pres">
      <dgm:prSet presAssocID="{8000F7FD-C8D1-47E4-9D34-DF7F6AA9AA7D}" presName="Name0" presStyleCnt="0">
        <dgm:presLayoutVars>
          <dgm:chMax val="1"/>
          <dgm:dir/>
          <dgm:animLvl val="ctr"/>
          <dgm:resizeHandles val="exact"/>
        </dgm:presLayoutVars>
      </dgm:prSet>
      <dgm:spPr/>
    </dgm:pt>
    <dgm:pt modelId="{137A2CC3-BD14-454D-BD26-149B62FD24CD}" type="pres">
      <dgm:prSet presAssocID="{FB4DE88E-87AF-4376-B628-0A3886A67E48}" presName="centerShape" presStyleLbl="node0" presStyleIdx="0" presStyleCnt="1" custScaleX="95483" custLinFactNeighborX="681" custLinFactNeighborY="-3004"/>
      <dgm:spPr/>
      <dgm:t>
        <a:bodyPr/>
        <a:lstStyle/>
        <a:p>
          <a:endParaRPr lang="zh-CN" altLang="en-US"/>
        </a:p>
      </dgm:t>
    </dgm:pt>
    <dgm:pt modelId="{F411C645-119D-4C00-8336-891F298C6DD4}" type="pres">
      <dgm:prSet presAssocID="{EB883DFA-4647-468D-91B7-69D765E26FB1}" presName="node" presStyleLbl="node1" presStyleIdx="0" presStyleCnt="3" custScaleX="148044" custScaleY="101862">
        <dgm:presLayoutVars>
          <dgm:bulletEnabled val="1"/>
        </dgm:presLayoutVars>
      </dgm:prSet>
      <dgm:spPr/>
      <dgm:t>
        <a:bodyPr/>
        <a:lstStyle/>
        <a:p>
          <a:endParaRPr lang="zh-CN" altLang="en-US"/>
        </a:p>
      </dgm:t>
    </dgm:pt>
    <dgm:pt modelId="{3682D1F6-BDE0-4F36-82C6-168FBD65389A}" type="pres">
      <dgm:prSet presAssocID="{EB883DFA-4647-468D-91B7-69D765E26FB1}" presName="dummy" presStyleCnt="0"/>
      <dgm:spPr/>
    </dgm:pt>
    <dgm:pt modelId="{E8275717-2874-45A2-9FDD-08C788B9B794}" type="pres">
      <dgm:prSet presAssocID="{0DE1A230-5733-4FCC-9B0B-83FED3E5D58F}" presName="sibTrans" presStyleLbl="sibTrans2D1" presStyleIdx="0" presStyleCnt="3" custScaleX="106979"/>
      <dgm:spPr/>
      <dgm:t>
        <a:bodyPr/>
        <a:lstStyle/>
        <a:p>
          <a:endParaRPr lang="zh-CN" altLang="en-US"/>
        </a:p>
      </dgm:t>
    </dgm:pt>
    <dgm:pt modelId="{D81070C7-5387-4E5F-A987-D37506463C09}" type="pres">
      <dgm:prSet presAssocID="{10E15DA5-489E-440A-81A6-8D06FCE08656}" presName="node" presStyleLbl="node1" presStyleIdx="1" presStyleCnt="3" custScaleX="141846" custScaleY="108314" custRadScaleRad="109313" custRadScaleInc="-7120">
        <dgm:presLayoutVars>
          <dgm:bulletEnabled val="1"/>
        </dgm:presLayoutVars>
      </dgm:prSet>
      <dgm:spPr/>
      <dgm:t>
        <a:bodyPr/>
        <a:lstStyle/>
        <a:p>
          <a:endParaRPr lang="zh-CN" altLang="en-US"/>
        </a:p>
      </dgm:t>
    </dgm:pt>
    <dgm:pt modelId="{CCBAEC0B-8653-4350-BC70-25F475EED570}" type="pres">
      <dgm:prSet presAssocID="{10E15DA5-489E-440A-81A6-8D06FCE08656}" presName="dummy" presStyleCnt="0"/>
      <dgm:spPr/>
    </dgm:pt>
    <dgm:pt modelId="{4691303A-88C2-4F36-8FDD-2FF62152CB92}" type="pres">
      <dgm:prSet presAssocID="{DA0FC9EC-A417-4534-B0FD-8DF703AF378A}" presName="sibTrans" presStyleLbl="sibTrans2D1" presStyleIdx="1" presStyleCnt="3"/>
      <dgm:spPr/>
      <dgm:t>
        <a:bodyPr/>
        <a:lstStyle/>
        <a:p>
          <a:endParaRPr lang="zh-CN" altLang="en-US"/>
        </a:p>
      </dgm:t>
    </dgm:pt>
    <dgm:pt modelId="{EEA6907E-B981-4F88-B29E-559AE0274BD1}" type="pres">
      <dgm:prSet presAssocID="{58883E28-C43A-4EB0-9F52-CECAF0BF5299}" presName="node" presStyleLbl="node1" presStyleIdx="2" presStyleCnt="3" custScaleX="142089" custScaleY="108314">
        <dgm:presLayoutVars>
          <dgm:bulletEnabled val="1"/>
        </dgm:presLayoutVars>
      </dgm:prSet>
      <dgm:spPr/>
      <dgm:t>
        <a:bodyPr/>
        <a:lstStyle/>
        <a:p>
          <a:endParaRPr lang="zh-CN" altLang="en-US"/>
        </a:p>
      </dgm:t>
    </dgm:pt>
    <dgm:pt modelId="{A2885BC7-3BFD-47A4-90FE-F4FDB58D4D82}" type="pres">
      <dgm:prSet presAssocID="{58883E28-C43A-4EB0-9F52-CECAF0BF5299}" presName="dummy" presStyleCnt="0"/>
      <dgm:spPr/>
    </dgm:pt>
    <dgm:pt modelId="{1370D9E4-8BF9-41D0-9B87-893C3B610EE4}" type="pres">
      <dgm:prSet presAssocID="{1AD56B73-8BD2-486F-96AE-C6A9101B7E41}" presName="sibTrans" presStyleLbl="sibTrans2D1" presStyleIdx="2" presStyleCnt="3"/>
      <dgm:spPr/>
      <dgm:t>
        <a:bodyPr/>
        <a:lstStyle/>
        <a:p>
          <a:endParaRPr lang="zh-CN" altLang="en-US"/>
        </a:p>
      </dgm:t>
    </dgm:pt>
  </dgm:ptLst>
  <dgm:cxnLst>
    <dgm:cxn modelId="{10C6C80F-5ECF-4A52-BB27-FF76B9083E61}" srcId="{FB4DE88E-87AF-4376-B628-0A3886A67E48}" destId="{10E15DA5-489E-440A-81A6-8D06FCE08656}" srcOrd="1" destOrd="0" parTransId="{8510A71F-F96D-4511-8E5D-9F85FCA1CC5C}" sibTransId="{DA0FC9EC-A417-4534-B0FD-8DF703AF378A}"/>
    <dgm:cxn modelId="{6D8D49AC-CC7A-4BD0-A620-B83745CDA6D0}" type="presOf" srcId="{0DE1A230-5733-4FCC-9B0B-83FED3E5D58F}" destId="{E8275717-2874-45A2-9FDD-08C788B9B794}" srcOrd="0" destOrd="0" presId="urn:microsoft.com/office/officeart/2005/8/layout/radial6"/>
    <dgm:cxn modelId="{5534656F-E86F-4652-BCFD-50F33CBFDB65}" type="presOf" srcId="{8000F7FD-C8D1-47E4-9D34-DF7F6AA9AA7D}" destId="{2E9D930C-25B6-43A7-B17F-13C19565B154}" srcOrd="0" destOrd="0" presId="urn:microsoft.com/office/officeart/2005/8/layout/radial6"/>
    <dgm:cxn modelId="{2093A2B7-FC08-4462-BB4C-D90260C5F0AF}" type="presOf" srcId="{1AD56B73-8BD2-486F-96AE-C6A9101B7E41}" destId="{1370D9E4-8BF9-41D0-9B87-893C3B610EE4}" srcOrd="0" destOrd="0" presId="urn:microsoft.com/office/officeart/2005/8/layout/radial6"/>
    <dgm:cxn modelId="{8064F0F2-0887-48D2-A247-38005DD5BB86}" srcId="{8000F7FD-C8D1-47E4-9D34-DF7F6AA9AA7D}" destId="{FB4DE88E-87AF-4376-B628-0A3886A67E48}" srcOrd="0" destOrd="0" parTransId="{023BA54A-8899-4014-B5CE-5064B17A86BC}" sibTransId="{3A206B6B-C849-430A-9432-8DD5D9F942BE}"/>
    <dgm:cxn modelId="{174F8F54-F20A-4EC6-9C97-FE465D33D0AF}" srcId="{FB4DE88E-87AF-4376-B628-0A3886A67E48}" destId="{EB883DFA-4647-468D-91B7-69D765E26FB1}" srcOrd="0" destOrd="0" parTransId="{D1893A7F-A7C8-4C0F-8E8E-0E01BD1CC37B}" sibTransId="{0DE1A230-5733-4FCC-9B0B-83FED3E5D58F}"/>
    <dgm:cxn modelId="{D0683C0D-2744-4535-803C-73CD3B33814C}" type="presOf" srcId="{EB883DFA-4647-468D-91B7-69D765E26FB1}" destId="{F411C645-119D-4C00-8336-891F298C6DD4}" srcOrd="0" destOrd="0" presId="urn:microsoft.com/office/officeart/2005/8/layout/radial6"/>
    <dgm:cxn modelId="{5ED7BBF1-D66F-4A2C-8D6A-4DD58233BE41}" type="presOf" srcId="{10E15DA5-489E-440A-81A6-8D06FCE08656}" destId="{D81070C7-5387-4E5F-A987-D37506463C09}" srcOrd="0" destOrd="0" presId="urn:microsoft.com/office/officeart/2005/8/layout/radial6"/>
    <dgm:cxn modelId="{6BE19EAD-D1D2-45CC-851D-FE0E2446C53F}" type="presOf" srcId="{FB4DE88E-87AF-4376-B628-0A3886A67E48}" destId="{137A2CC3-BD14-454D-BD26-149B62FD24CD}" srcOrd="0" destOrd="0" presId="urn:microsoft.com/office/officeart/2005/8/layout/radial6"/>
    <dgm:cxn modelId="{97490018-4D95-4D71-A30A-4BD03744D374}" type="presOf" srcId="{58883E28-C43A-4EB0-9F52-CECAF0BF5299}" destId="{EEA6907E-B981-4F88-B29E-559AE0274BD1}" srcOrd="0" destOrd="0" presId="urn:microsoft.com/office/officeart/2005/8/layout/radial6"/>
    <dgm:cxn modelId="{94C7991E-7D59-40B8-BEB0-7E638C93529D}" type="presOf" srcId="{DA0FC9EC-A417-4534-B0FD-8DF703AF378A}" destId="{4691303A-88C2-4F36-8FDD-2FF62152CB92}" srcOrd="0" destOrd="0" presId="urn:microsoft.com/office/officeart/2005/8/layout/radial6"/>
    <dgm:cxn modelId="{5126F995-48A3-423B-8BFF-C9EDB7F2FA21}" srcId="{FB4DE88E-87AF-4376-B628-0A3886A67E48}" destId="{58883E28-C43A-4EB0-9F52-CECAF0BF5299}" srcOrd="2" destOrd="0" parTransId="{82A2973E-634D-463D-BEBB-B40390BAD803}" sibTransId="{1AD56B73-8BD2-486F-96AE-C6A9101B7E41}"/>
    <dgm:cxn modelId="{C4469313-9256-4B5E-A6A5-0E8EAE844E5F}" type="presParOf" srcId="{2E9D930C-25B6-43A7-B17F-13C19565B154}" destId="{137A2CC3-BD14-454D-BD26-149B62FD24CD}" srcOrd="0" destOrd="0" presId="urn:microsoft.com/office/officeart/2005/8/layout/radial6"/>
    <dgm:cxn modelId="{FC9FF80D-AA82-4922-A091-607064A4E7DC}" type="presParOf" srcId="{2E9D930C-25B6-43A7-B17F-13C19565B154}" destId="{F411C645-119D-4C00-8336-891F298C6DD4}" srcOrd="1" destOrd="0" presId="urn:microsoft.com/office/officeart/2005/8/layout/radial6"/>
    <dgm:cxn modelId="{CF7692AE-5F04-4FA3-AF7C-53AD875E11EF}" type="presParOf" srcId="{2E9D930C-25B6-43A7-B17F-13C19565B154}" destId="{3682D1F6-BDE0-4F36-82C6-168FBD65389A}" srcOrd="2" destOrd="0" presId="urn:microsoft.com/office/officeart/2005/8/layout/radial6"/>
    <dgm:cxn modelId="{33347E77-BCEB-4A52-A6FE-8BF0D4F5832E}" type="presParOf" srcId="{2E9D930C-25B6-43A7-B17F-13C19565B154}" destId="{E8275717-2874-45A2-9FDD-08C788B9B794}" srcOrd="3" destOrd="0" presId="urn:microsoft.com/office/officeart/2005/8/layout/radial6"/>
    <dgm:cxn modelId="{3B77D7E0-053D-4221-8079-26180AA58553}" type="presParOf" srcId="{2E9D930C-25B6-43A7-B17F-13C19565B154}" destId="{D81070C7-5387-4E5F-A987-D37506463C09}" srcOrd="4" destOrd="0" presId="urn:microsoft.com/office/officeart/2005/8/layout/radial6"/>
    <dgm:cxn modelId="{7BCD6520-496E-4F2B-A754-EE520C1698C4}" type="presParOf" srcId="{2E9D930C-25B6-43A7-B17F-13C19565B154}" destId="{CCBAEC0B-8653-4350-BC70-25F475EED570}" srcOrd="5" destOrd="0" presId="urn:microsoft.com/office/officeart/2005/8/layout/radial6"/>
    <dgm:cxn modelId="{75120E30-CAA3-45D8-9542-8A05C4D287BA}" type="presParOf" srcId="{2E9D930C-25B6-43A7-B17F-13C19565B154}" destId="{4691303A-88C2-4F36-8FDD-2FF62152CB92}" srcOrd="6" destOrd="0" presId="urn:microsoft.com/office/officeart/2005/8/layout/radial6"/>
    <dgm:cxn modelId="{1C1E949C-7EA8-4E70-B760-7DCD4A37721D}" type="presParOf" srcId="{2E9D930C-25B6-43A7-B17F-13C19565B154}" destId="{EEA6907E-B981-4F88-B29E-559AE0274BD1}" srcOrd="7" destOrd="0" presId="urn:microsoft.com/office/officeart/2005/8/layout/radial6"/>
    <dgm:cxn modelId="{CCBCF781-8701-4E91-99C0-2D1EF6187DE6}" type="presParOf" srcId="{2E9D930C-25B6-43A7-B17F-13C19565B154}" destId="{A2885BC7-3BFD-47A4-90FE-F4FDB58D4D82}" srcOrd="8" destOrd="0" presId="urn:microsoft.com/office/officeart/2005/8/layout/radial6"/>
    <dgm:cxn modelId="{D3FBB6F4-B5A0-4D80-B6ED-1054DE298D21}" type="presParOf" srcId="{2E9D930C-25B6-43A7-B17F-13C19565B154}" destId="{1370D9E4-8BF9-41D0-9B87-893C3B610EE4}" srcOrd="9" destOrd="0" presId="urn:microsoft.com/office/officeart/2005/8/layout/radial6"/>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04F9B1-6B35-4AEC-8090-2F82C95A01C5}" type="doc">
      <dgm:prSet loTypeId="urn:microsoft.com/office/officeart/2008/layout/BendingPictureCaptionList" loCatId="picture" qsTypeId="urn:microsoft.com/office/officeart/2005/8/quickstyle/simple4" qsCatId="simple" csTypeId="urn:microsoft.com/office/officeart/2005/8/colors/accent1_3" csCatId="accent1" phldr="1"/>
      <dgm:spPr/>
      <dgm:t>
        <a:bodyPr/>
        <a:lstStyle/>
        <a:p>
          <a:endParaRPr lang="zh-CN" altLang="en-US"/>
        </a:p>
      </dgm:t>
    </dgm:pt>
    <dgm:pt modelId="{3D61BD77-9327-4555-9C22-8CF8E652989E}">
      <dgm:prSet phldrT="[文本]" custT="1"/>
      <dgm:spPr/>
      <dgm:t>
        <a:bodyPr/>
        <a:lstStyle/>
        <a:p>
          <a:r>
            <a:rPr lang="zh-CN" altLang="en-US" sz="1600" dirty="0" smtClean="0">
              <a:solidFill>
                <a:srgbClr val="FFFF00"/>
              </a:solidFill>
              <a:latin typeface="微软雅黑" pitchFamily="34" charset="-122"/>
              <a:ea typeface="微软雅黑" pitchFamily="34" charset="-122"/>
            </a:rPr>
            <a:t>服装</a:t>
          </a:r>
          <a:r>
            <a:rPr lang="en-US" altLang="zh-CN" sz="1600" dirty="0" smtClean="0">
              <a:solidFill>
                <a:srgbClr val="FF0000"/>
              </a:solidFill>
              <a:latin typeface="微软雅黑" pitchFamily="34" charset="-122"/>
              <a:ea typeface="微软雅黑" pitchFamily="34" charset="-122"/>
            </a:rPr>
            <a:t>1282</a:t>
          </a:r>
          <a:r>
            <a:rPr lang="zh-CN" altLang="en-US" sz="1600" dirty="0" smtClean="0">
              <a:solidFill>
                <a:srgbClr val="FFFF00"/>
              </a:solidFill>
              <a:latin typeface="微软雅黑" pitchFamily="34" charset="-122"/>
              <a:ea typeface="微软雅黑" pitchFamily="34" charset="-122"/>
            </a:rPr>
            <a:t>批</a:t>
          </a:r>
          <a:endParaRPr lang="en-US" altLang="zh-CN" sz="1600" dirty="0" smtClean="0">
            <a:solidFill>
              <a:srgbClr val="FFFF00"/>
            </a:solidFill>
            <a:latin typeface="微软雅黑" pitchFamily="34" charset="-122"/>
            <a:ea typeface="微软雅黑" pitchFamily="34" charset="-122"/>
          </a:endParaRPr>
        </a:p>
      </dgm:t>
    </dgm:pt>
    <dgm:pt modelId="{73443AC3-1847-49D0-8F0C-05EBA6B7F29E}" type="parTrans" cxnId="{F004CADD-6D8E-44E6-AC8D-508B4186DC0C}">
      <dgm:prSet/>
      <dgm:spPr/>
      <dgm:t>
        <a:bodyPr/>
        <a:lstStyle/>
        <a:p>
          <a:endParaRPr lang="zh-CN" altLang="en-US"/>
        </a:p>
      </dgm:t>
    </dgm:pt>
    <dgm:pt modelId="{9BC262EF-B169-45D2-A03E-32854E982177}" type="sibTrans" cxnId="{F004CADD-6D8E-44E6-AC8D-508B4186DC0C}">
      <dgm:prSet/>
      <dgm:spPr/>
      <dgm:t>
        <a:bodyPr/>
        <a:lstStyle/>
        <a:p>
          <a:endParaRPr lang="zh-CN" altLang="en-US"/>
        </a:p>
      </dgm:t>
    </dgm:pt>
    <dgm:pt modelId="{71DE63F9-1D58-4766-9A1F-453ADA957948}">
      <dgm:prSet phldrT="[文本]" custT="1"/>
      <dgm:spPr/>
      <dgm:t>
        <a:bodyPr/>
        <a:lstStyle/>
        <a:p>
          <a:r>
            <a:rPr lang="zh-CN" altLang="en-US" sz="1600" dirty="0" smtClean="0">
              <a:solidFill>
                <a:srgbClr val="FFFF00"/>
              </a:solidFill>
              <a:latin typeface="微软雅黑" pitchFamily="34" charset="-122"/>
              <a:ea typeface="微软雅黑" pitchFamily="34" charset="-122"/>
            </a:rPr>
            <a:t>玩具</a:t>
          </a:r>
          <a:r>
            <a:rPr lang="en-US" altLang="zh-CN" sz="1600" dirty="0" smtClean="0">
              <a:solidFill>
                <a:srgbClr val="FF0000"/>
              </a:solidFill>
              <a:latin typeface="微软雅黑" pitchFamily="34" charset="-122"/>
              <a:ea typeface="微软雅黑" pitchFamily="34" charset="-122"/>
            </a:rPr>
            <a:t>238</a:t>
          </a:r>
          <a:r>
            <a:rPr lang="zh-CN" altLang="en-US" sz="1600" dirty="0" smtClean="0">
              <a:solidFill>
                <a:srgbClr val="FFFF00"/>
              </a:solidFill>
              <a:latin typeface="微软雅黑" pitchFamily="34" charset="-122"/>
              <a:ea typeface="微软雅黑" pitchFamily="34" charset="-122"/>
            </a:rPr>
            <a:t>批</a:t>
          </a:r>
          <a:endParaRPr lang="en-US" altLang="zh-CN" sz="1600" dirty="0" smtClean="0">
            <a:solidFill>
              <a:srgbClr val="FFFF00"/>
            </a:solidFill>
            <a:latin typeface="微软雅黑" pitchFamily="34" charset="-122"/>
            <a:ea typeface="微软雅黑" pitchFamily="34" charset="-122"/>
          </a:endParaRPr>
        </a:p>
      </dgm:t>
    </dgm:pt>
    <dgm:pt modelId="{D30A6714-BA35-4428-864A-317D14F2CBB1}" type="parTrans" cxnId="{26C7C37D-F22A-4B88-B98A-039D00202F21}">
      <dgm:prSet/>
      <dgm:spPr/>
      <dgm:t>
        <a:bodyPr/>
        <a:lstStyle/>
        <a:p>
          <a:endParaRPr lang="zh-CN" altLang="en-US"/>
        </a:p>
      </dgm:t>
    </dgm:pt>
    <dgm:pt modelId="{64706BF4-A562-45B3-AB94-F1DAF370CBEC}" type="sibTrans" cxnId="{26C7C37D-F22A-4B88-B98A-039D00202F21}">
      <dgm:prSet/>
      <dgm:spPr/>
      <dgm:t>
        <a:bodyPr/>
        <a:lstStyle/>
        <a:p>
          <a:endParaRPr lang="zh-CN" altLang="en-US"/>
        </a:p>
      </dgm:t>
    </dgm:pt>
    <dgm:pt modelId="{1084CB68-E782-4A52-B07B-625770236893}">
      <dgm:prSet phldrT="[文本]" custT="1"/>
      <dgm:spPr/>
      <dgm:t>
        <a:bodyPr/>
        <a:lstStyle/>
        <a:p>
          <a:r>
            <a:rPr lang="zh-CN" altLang="en-US" sz="1600" dirty="0" smtClean="0">
              <a:solidFill>
                <a:srgbClr val="FFFF00"/>
              </a:solidFill>
              <a:latin typeface="微软雅黑" pitchFamily="34" charset="-122"/>
              <a:ea typeface="微软雅黑" pitchFamily="34" charset="-122"/>
            </a:rPr>
            <a:t>食品接触产品</a:t>
          </a:r>
          <a:r>
            <a:rPr lang="en-US" altLang="zh-CN" sz="1600" dirty="0" smtClean="0">
              <a:solidFill>
                <a:srgbClr val="FF0000"/>
              </a:solidFill>
              <a:latin typeface="微软雅黑" pitchFamily="34" charset="-122"/>
              <a:ea typeface="微软雅黑" pitchFamily="34" charset="-122"/>
            </a:rPr>
            <a:t>1255</a:t>
          </a:r>
          <a:r>
            <a:rPr lang="zh-CN" altLang="en-US" sz="1600" dirty="0" smtClean="0">
              <a:solidFill>
                <a:srgbClr val="FFFF00"/>
              </a:solidFill>
              <a:latin typeface="微软雅黑" pitchFamily="34" charset="-122"/>
              <a:ea typeface="微软雅黑" pitchFamily="34" charset="-122"/>
            </a:rPr>
            <a:t>批</a:t>
          </a:r>
          <a:endParaRPr lang="zh-CN" altLang="en-US" sz="1600" dirty="0">
            <a:solidFill>
              <a:srgbClr val="FFFF00"/>
            </a:solidFill>
            <a:latin typeface="微软雅黑" pitchFamily="34" charset="-122"/>
            <a:ea typeface="微软雅黑" pitchFamily="34" charset="-122"/>
          </a:endParaRPr>
        </a:p>
      </dgm:t>
    </dgm:pt>
    <dgm:pt modelId="{B94F6848-47AA-4DF6-BD71-F14C2856C408}" type="parTrans" cxnId="{B17998B6-F129-40BC-AC32-41A6B88B661D}">
      <dgm:prSet/>
      <dgm:spPr/>
      <dgm:t>
        <a:bodyPr/>
        <a:lstStyle/>
        <a:p>
          <a:endParaRPr lang="zh-CN" altLang="en-US"/>
        </a:p>
      </dgm:t>
    </dgm:pt>
    <dgm:pt modelId="{49653F1B-B6D4-4D32-A80D-A24C35FFFD12}" type="sibTrans" cxnId="{B17998B6-F129-40BC-AC32-41A6B88B661D}">
      <dgm:prSet/>
      <dgm:spPr/>
      <dgm:t>
        <a:bodyPr/>
        <a:lstStyle/>
        <a:p>
          <a:endParaRPr lang="zh-CN" altLang="en-US"/>
        </a:p>
      </dgm:t>
    </dgm:pt>
    <dgm:pt modelId="{3B32BAD3-2C11-4828-9143-C471BDE125E9}">
      <dgm:prSet custT="1"/>
      <dgm:spPr/>
      <dgm:t>
        <a:bodyPr/>
        <a:lstStyle/>
        <a:p>
          <a:r>
            <a:rPr lang="zh-CN" altLang="en-US" sz="1600" dirty="0" smtClean="0">
              <a:solidFill>
                <a:srgbClr val="FFFF00"/>
              </a:solidFill>
              <a:latin typeface="微软雅黑" pitchFamily="34" charset="-122"/>
              <a:ea typeface="微软雅黑" pitchFamily="34" charset="-122"/>
            </a:rPr>
            <a:t>一次性卫生用品</a:t>
          </a:r>
          <a:r>
            <a:rPr lang="en-US" altLang="zh-CN" sz="1600" dirty="0" smtClean="0">
              <a:solidFill>
                <a:srgbClr val="FF0000"/>
              </a:solidFill>
              <a:latin typeface="微软雅黑" pitchFamily="34" charset="-122"/>
              <a:ea typeface="微软雅黑" pitchFamily="34" charset="-122"/>
            </a:rPr>
            <a:t>1281</a:t>
          </a:r>
          <a:r>
            <a:rPr lang="zh-CN" altLang="en-US" sz="1600" dirty="0" smtClean="0">
              <a:solidFill>
                <a:srgbClr val="FFFF00"/>
              </a:solidFill>
              <a:latin typeface="微软雅黑" pitchFamily="34" charset="-122"/>
              <a:ea typeface="微软雅黑" pitchFamily="34" charset="-122"/>
            </a:rPr>
            <a:t>批</a:t>
          </a:r>
          <a:endParaRPr lang="en-US" altLang="zh-CN" sz="1600" dirty="0" smtClean="0">
            <a:solidFill>
              <a:srgbClr val="FFFF00"/>
            </a:solidFill>
            <a:latin typeface="微软雅黑" pitchFamily="34" charset="-122"/>
            <a:ea typeface="微软雅黑" pitchFamily="34" charset="-122"/>
          </a:endParaRPr>
        </a:p>
      </dgm:t>
    </dgm:pt>
    <dgm:pt modelId="{DEEB0239-3A5D-4271-9244-D48F2C276FC8}" type="parTrans" cxnId="{0EBA1A5F-FE1E-46C9-B654-C2F311AEC2F8}">
      <dgm:prSet/>
      <dgm:spPr/>
      <dgm:t>
        <a:bodyPr/>
        <a:lstStyle/>
        <a:p>
          <a:endParaRPr lang="zh-CN" altLang="en-US"/>
        </a:p>
      </dgm:t>
    </dgm:pt>
    <dgm:pt modelId="{DDCA0C6D-6513-48CA-B557-83C932D1CE03}" type="sibTrans" cxnId="{0EBA1A5F-FE1E-46C9-B654-C2F311AEC2F8}">
      <dgm:prSet/>
      <dgm:spPr/>
      <dgm:t>
        <a:bodyPr/>
        <a:lstStyle/>
        <a:p>
          <a:endParaRPr lang="zh-CN" altLang="en-US"/>
        </a:p>
      </dgm:t>
    </dgm:pt>
    <dgm:pt modelId="{2337FFF7-73CA-4928-83D1-A10D9D9C6B58}">
      <dgm:prSet custT="1"/>
      <dgm:spPr/>
      <dgm:t>
        <a:bodyPr/>
        <a:lstStyle/>
        <a:p>
          <a:r>
            <a:rPr lang="zh-CN" altLang="en-US" sz="1600" dirty="0" smtClean="0">
              <a:solidFill>
                <a:srgbClr val="FFFF00"/>
              </a:solidFill>
              <a:latin typeface="微软雅黑" pitchFamily="34" charset="-122"/>
              <a:ea typeface="微软雅黑" pitchFamily="34" charset="-122"/>
            </a:rPr>
            <a:t>仿真饰品</a:t>
          </a:r>
          <a:r>
            <a:rPr lang="en-US" altLang="zh-CN" sz="1600" dirty="0" smtClean="0">
              <a:solidFill>
                <a:srgbClr val="FF0000"/>
              </a:solidFill>
              <a:latin typeface="微软雅黑" pitchFamily="34" charset="-122"/>
              <a:ea typeface="微软雅黑" pitchFamily="34" charset="-122"/>
            </a:rPr>
            <a:t>75</a:t>
          </a:r>
          <a:r>
            <a:rPr lang="zh-CN" altLang="en-US" sz="1600" dirty="0" smtClean="0">
              <a:solidFill>
                <a:srgbClr val="FFFF00"/>
              </a:solidFill>
              <a:latin typeface="微软雅黑" pitchFamily="34" charset="-122"/>
              <a:ea typeface="微软雅黑" pitchFamily="34" charset="-122"/>
            </a:rPr>
            <a:t>批</a:t>
          </a:r>
          <a:endParaRPr lang="zh-CN" altLang="en-US" sz="1600" dirty="0">
            <a:solidFill>
              <a:srgbClr val="FFFF00"/>
            </a:solidFill>
            <a:latin typeface="微软雅黑" pitchFamily="34" charset="-122"/>
            <a:ea typeface="微软雅黑" pitchFamily="34" charset="-122"/>
          </a:endParaRPr>
        </a:p>
      </dgm:t>
    </dgm:pt>
    <dgm:pt modelId="{E9B271FB-D93D-44EF-A5BA-BB09BD174D58}" type="parTrans" cxnId="{2AE1C6F4-8AC5-45FE-A370-B2DECD7C03DA}">
      <dgm:prSet/>
      <dgm:spPr/>
      <dgm:t>
        <a:bodyPr/>
        <a:lstStyle/>
        <a:p>
          <a:endParaRPr lang="zh-CN" altLang="en-US"/>
        </a:p>
      </dgm:t>
    </dgm:pt>
    <dgm:pt modelId="{1DE50A83-36EF-46C3-AC10-07C94BF2A57B}" type="sibTrans" cxnId="{2AE1C6F4-8AC5-45FE-A370-B2DECD7C03DA}">
      <dgm:prSet/>
      <dgm:spPr/>
      <dgm:t>
        <a:bodyPr/>
        <a:lstStyle/>
        <a:p>
          <a:endParaRPr lang="zh-CN" altLang="en-US"/>
        </a:p>
      </dgm:t>
    </dgm:pt>
    <dgm:pt modelId="{2A8312B4-A483-4470-94D1-F4B1B29D4A63}" type="pres">
      <dgm:prSet presAssocID="{A404F9B1-6B35-4AEC-8090-2F82C95A01C5}" presName="Name0" presStyleCnt="0">
        <dgm:presLayoutVars>
          <dgm:dir/>
          <dgm:resizeHandles val="exact"/>
        </dgm:presLayoutVars>
      </dgm:prSet>
      <dgm:spPr/>
      <dgm:t>
        <a:bodyPr/>
        <a:lstStyle/>
        <a:p>
          <a:endParaRPr lang="zh-CN" altLang="en-US"/>
        </a:p>
      </dgm:t>
    </dgm:pt>
    <dgm:pt modelId="{99004689-E5ED-46BD-B1BD-3DFEA44B6EE1}" type="pres">
      <dgm:prSet presAssocID="{3D61BD77-9327-4555-9C22-8CF8E652989E}" presName="composite" presStyleCnt="0"/>
      <dgm:spPr/>
    </dgm:pt>
    <dgm:pt modelId="{4E1CB73F-3A04-4C72-BF2E-1746109CF2B9}" type="pres">
      <dgm:prSet presAssocID="{3D61BD77-9327-4555-9C22-8CF8E652989E}" presName="rect1" presStyleLbl="bgImgPlace1" presStyleIdx="0" presStyleCnt="5"/>
      <dgm:spPr>
        <a:blipFill>
          <a:blip xmlns:r="http://schemas.openxmlformats.org/officeDocument/2006/relationships" r:embed="rId1" cstate="print">
            <a:extLst/>
          </a:blip>
          <a:srcRect/>
          <a:stretch>
            <a:fillRect l="-8000" r="-8000"/>
          </a:stretch>
        </a:blipFill>
      </dgm:spPr>
    </dgm:pt>
    <dgm:pt modelId="{E5BE0EC8-F9F2-48E1-B913-C21AF3A37CA3}" type="pres">
      <dgm:prSet presAssocID="{3D61BD77-9327-4555-9C22-8CF8E652989E}" presName="wedgeRectCallout1" presStyleLbl="node1" presStyleIdx="0" presStyleCnt="5" custScaleX="105833" custLinFactNeighborX="-4270" custLinFactNeighborY="26131">
        <dgm:presLayoutVars>
          <dgm:bulletEnabled val="1"/>
        </dgm:presLayoutVars>
      </dgm:prSet>
      <dgm:spPr/>
      <dgm:t>
        <a:bodyPr/>
        <a:lstStyle/>
        <a:p>
          <a:endParaRPr lang="zh-CN" altLang="en-US"/>
        </a:p>
      </dgm:t>
    </dgm:pt>
    <dgm:pt modelId="{7344BCB1-39CB-4146-B728-9E94A27459B8}" type="pres">
      <dgm:prSet presAssocID="{9BC262EF-B169-45D2-A03E-32854E982177}" presName="sibTrans" presStyleCnt="0"/>
      <dgm:spPr/>
    </dgm:pt>
    <dgm:pt modelId="{697FFDEE-CF2F-4045-9BF2-383D3B84AB91}" type="pres">
      <dgm:prSet presAssocID="{71DE63F9-1D58-4766-9A1F-453ADA957948}" presName="composite" presStyleCnt="0"/>
      <dgm:spPr/>
    </dgm:pt>
    <dgm:pt modelId="{C785749B-4D5A-466C-87DF-2271E2ED0155}" type="pres">
      <dgm:prSet presAssocID="{71DE63F9-1D58-4766-9A1F-453ADA957948}" presName="rect1" presStyleLbl="bgImgPlace1" presStyleIdx="1" presStyleCnt="5"/>
      <dgm:spPr>
        <a:blipFill>
          <a:blip xmlns:r="http://schemas.openxmlformats.org/officeDocument/2006/relationships" r:embed="rId2" cstate="print">
            <a:extLst/>
          </a:blip>
          <a:srcRect/>
          <a:stretch>
            <a:fillRect l="-3000" r="-3000"/>
          </a:stretch>
        </a:blipFill>
      </dgm:spPr>
    </dgm:pt>
    <dgm:pt modelId="{5CB2EDF4-C118-40C1-8152-CC86CF2E4286}" type="pres">
      <dgm:prSet presAssocID="{71DE63F9-1D58-4766-9A1F-453ADA957948}" presName="wedgeRectCallout1" presStyleLbl="node1" presStyleIdx="1" presStyleCnt="5" custLinFactNeighborX="-1352" custLinFactNeighborY="22805">
        <dgm:presLayoutVars>
          <dgm:bulletEnabled val="1"/>
        </dgm:presLayoutVars>
      </dgm:prSet>
      <dgm:spPr/>
      <dgm:t>
        <a:bodyPr/>
        <a:lstStyle/>
        <a:p>
          <a:endParaRPr lang="zh-CN" altLang="en-US"/>
        </a:p>
      </dgm:t>
    </dgm:pt>
    <dgm:pt modelId="{DC2F4337-85D3-4CAF-9BA3-32D7E01D082E}" type="pres">
      <dgm:prSet presAssocID="{64706BF4-A562-45B3-AB94-F1DAF370CBEC}" presName="sibTrans" presStyleCnt="0"/>
      <dgm:spPr/>
    </dgm:pt>
    <dgm:pt modelId="{CD2BD80F-79E6-4A81-9D4B-E2F515DA3BF8}" type="pres">
      <dgm:prSet presAssocID="{1084CB68-E782-4A52-B07B-625770236893}" presName="composite" presStyleCnt="0"/>
      <dgm:spPr/>
    </dgm:pt>
    <dgm:pt modelId="{90226869-8ADE-4081-9FC6-9D9F574407FD}" type="pres">
      <dgm:prSet presAssocID="{1084CB68-E782-4A52-B07B-625770236893}" presName="rect1" presStyleLbl="bgImgPlace1" presStyleIdx="2" presStyleCnt="5"/>
      <dgm:spPr>
        <a:blipFill>
          <a:blip xmlns:r="http://schemas.openxmlformats.org/officeDocument/2006/relationships" r:embed="rId3" cstate="print">
            <a:extLst/>
          </a:blip>
          <a:srcRect/>
          <a:stretch>
            <a:fillRect l="-7000" r="-7000"/>
          </a:stretch>
        </a:blipFill>
      </dgm:spPr>
    </dgm:pt>
    <dgm:pt modelId="{D3251DA5-846A-4D17-89FB-5AE6172BE424}" type="pres">
      <dgm:prSet presAssocID="{1084CB68-E782-4A52-B07B-625770236893}" presName="wedgeRectCallout1" presStyleLbl="node1" presStyleIdx="2" presStyleCnt="5" custScaleX="109314" custScaleY="154927" custLinFactNeighborX="-2446" custLinFactNeighborY="32006">
        <dgm:presLayoutVars>
          <dgm:bulletEnabled val="1"/>
        </dgm:presLayoutVars>
      </dgm:prSet>
      <dgm:spPr/>
      <dgm:t>
        <a:bodyPr/>
        <a:lstStyle/>
        <a:p>
          <a:endParaRPr lang="zh-CN" altLang="en-US"/>
        </a:p>
      </dgm:t>
    </dgm:pt>
    <dgm:pt modelId="{0522016B-ADDD-4ECB-ABA4-5FE61EE2DEC8}" type="pres">
      <dgm:prSet presAssocID="{49653F1B-B6D4-4D32-A80D-A24C35FFFD12}" presName="sibTrans" presStyleCnt="0"/>
      <dgm:spPr/>
    </dgm:pt>
    <dgm:pt modelId="{49048FA8-BF9A-4D2C-ABF4-840ABC3B6495}" type="pres">
      <dgm:prSet presAssocID="{3B32BAD3-2C11-4828-9143-C471BDE125E9}" presName="composite" presStyleCnt="0"/>
      <dgm:spPr/>
    </dgm:pt>
    <dgm:pt modelId="{AED330A8-1DD3-4CFF-BA1D-2B68BCA103B8}" type="pres">
      <dgm:prSet presAssocID="{3B32BAD3-2C11-4828-9143-C471BDE125E9}" presName="rect1" presStyleLbl="bgImgPlace1" presStyleIdx="3" presStyleCnt="5"/>
      <dgm:spPr>
        <a:blipFill>
          <a:blip xmlns:r="http://schemas.openxmlformats.org/officeDocument/2006/relationships" r:embed="rId4" cstate="print">
            <a:extLst/>
          </a:blip>
          <a:srcRect/>
          <a:stretch>
            <a:fillRect t="-19000" b="-19000"/>
          </a:stretch>
        </a:blipFill>
      </dgm:spPr>
    </dgm:pt>
    <dgm:pt modelId="{9D0020A2-DA4A-41F1-867E-7BC4D9A56920}" type="pres">
      <dgm:prSet presAssocID="{3B32BAD3-2C11-4828-9143-C471BDE125E9}" presName="wedgeRectCallout1" presStyleLbl="node1" presStyleIdx="3" presStyleCnt="5" custScaleY="135695" custLinFactNeighborX="-3429" custLinFactNeighborY="35859">
        <dgm:presLayoutVars>
          <dgm:bulletEnabled val="1"/>
        </dgm:presLayoutVars>
      </dgm:prSet>
      <dgm:spPr/>
      <dgm:t>
        <a:bodyPr/>
        <a:lstStyle/>
        <a:p>
          <a:endParaRPr lang="zh-CN" altLang="en-US"/>
        </a:p>
      </dgm:t>
    </dgm:pt>
    <dgm:pt modelId="{A0C3A29E-DE08-4244-8FFC-25582A6D6C12}" type="pres">
      <dgm:prSet presAssocID="{DDCA0C6D-6513-48CA-B557-83C932D1CE03}" presName="sibTrans" presStyleCnt="0"/>
      <dgm:spPr/>
    </dgm:pt>
    <dgm:pt modelId="{F3A02B96-3A1D-4971-A349-E5398649E0AA}" type="pres">
      <dgm:prSet presAssocID="{2337FFF7-73CA-4928-83D1-A10D9D9C6B58}" presName="composite" presStyleCnt="0"/>
      <dgm:spPr/>
    </dgm:pt>
    <dgm:pt modelId="{27354BA9-FEA2-40DA-901A-E008C858E5BD}" type="pres">
      <dgm:prSet presAssocID="{2337FFF7-73CA-4928-83D1-A10D9D9C6B58}" presName="rect1" presStyleLbl="bgImgPlace1" presStyleIdx="4" presStyleCnt="5"/>
      <dgm:spPr>
        <a:blipFill>
          <a:blip xmlns:r="http://schemas.openxmlformats.org/officeDocument/2006/relationships" r:embed="rId5" cstate="print">
            <a:extLst/>
          </a:blip>
          <a:srcRect/>
          <a:stretch>
            <a:fillRect l="-10000" r="-10000"/>
          </a:stretch>
        </a:blipFill>
      </dgm:spPr>
    </dgm:pt>
    <dgm:pt modelId="{384202CD-0356-4183-988A-BA1332625A10}" type="pres">
      <dgm:prSet presAssocID="{2337FFF7-73CA-4928-83D1-A10D9D9C6B58}" presName="wedgeRectCallout1" presStyleLbl="node1" presStyleIdx="4" presStyleCnt="5" custScaleX="120231" custLinFactNeighborX="-6872" custLinFactNeighborY="29671">
        <dgm:presLayoutVars>
          <dgm:bulletEnabled val="1"/>
        </dgm:presLayoutVars>
      </dgm:prSet>
      <dgm:spPr/>
      <dgm:t>
        <a:bodyPr/>
        <a:lstStyle/>
        <a:p>
          <a:endParaRPr lang="zh-CN" altLang="en-US"/>
        </a:p>
      </dgm:t>
    </dgm:pt>
  </dgm:ptLst>
  <dgm:cxnLst>
    <dgm:cxn modelId="{F004CADD-6D8E-44E6-AC8D-508B4186DC0C}" srcId="{A404F9B1-6B35-4AEC-8090-2F82C95A01C5}" destId="{3D61BD77-9327-4555-9C22-8CF8E652989E}" srcOrd="0" destOrd="0" parTransId="{73443AC3-1847-49D0-8F0C-05EBA6B7F29E}" sibTransId="{9BC262EF-B169-45D2-A03E-32854E982177}"/>
    <dgm:cxn modelId="{8D879B5E-F9FA-46BB-91B3-78301B9DCB89}" type="presOf" srcId="{71DE63F9-1D58-4766-9A1F-453ADA957948}" destId="{5CB2EDF4-C118-40C1-8152-CC86CF2E4286}" srcOrd="0" destOrd="0" presId="urn:microsoft.com/office/officeart/2008/layout/BendingPictureCaptionList"/>
    <dgm:cxn modelId="{9FFD807D-F8FA-4DFC-8121-0AB5E8350E7C}" type="presOf" srcId="{3D61BD77-9327-4555-9C22-8CF8E652989E}" destId="{E5BE0EC8-F9F2-48E1-B913-C21AF3A37CA3}" srcOrd="0" destOrd="0" presId="urn:microsoft.com/office/officeart/2008/layout/BendingPictureCaptionList"/>
    <dgm:cxn modelId="{2AE1C6F4-8AC5-45FE-A370-B2DECD7C03DA}" srcId="{A404F9B1-6B35-4AEC-8090-2F82C95A01C5}" destId="{2337FFF7-73CA-4928-83D1-A10D9D9C6B58}" srcOrd="4" destOrd="0" parTransId="{E9B271FB-D93D-44EF-A5BA-BB09BD174D58}" sibTransId="{1DE50A83-36EF-46C3-AC10-07C94BF2A57B}"/>
    <dgm:cxn modelId="{943C5194-D165-435A-8AEE-D767B71E5512}" type="presOf" srcId="{A404F9B1-6B35-4AEC-8090-2F82C95A01C5}" destId="{2A8312B4-A483-4470-94D1-F4B1B29D4A63}" srcOrd="0" destOrd="0" presId="urn:microsoft.com/office/officeart/2008/layout/BendingPictureCaptionList"/>
    <dgm:cxn modelId="{03294D3F-FD5F-4ED2-8907-C13C2964ADB2}" type="presOf" srcId="{1084CB68-E782-4A52-B07B-625770236893}" destId="{D3251DA5-846A-4D17-89FB-5AE6172BE424}" srcOrd="0" destOrd="0" presId="urn:microsoft.com/office/officeart/2008/layout/BendingPictureCaptionList"/>
    <dgm:cxn modelId="{F21E4D2F-CAAC-42A0-8C2F-6656E1F3D3F2}" type="presOf" srcId="{3B32BAD3-2C11-4828-9143-C471BDE125E9}" destId="{9D0020A2-DA4A-41F1-867E-7BC4D9A56920}" srcOrd="0" destOrd="0" presId="urn:microsoft.com/office/officeart/2008/layout/BendingPictureCaptionList"/>
    <dgm:cxn modelId="{70F34841-9D39-4401-A4F9-60EABD5F968E}" type="presOf" srcId="{2337FFF7-73CA-4928-83D1-A10D9D9C6B58}" destId="{384202CD-0356-4183-988A-BA1332625A10}" srcOrd="0" destOrd="0" presId="urn:microsoft.com/office/officeart/2008/layout/BendingPictureCaptionList"/>
    <dgm:cxn modelId="{B17998B6-F129-40BC-AC32-41A6B88B661D}" srcId="{A404F9B1-6B35-4AEC-8090-2F82C95A01C5}" destId="{1084CB68-E782-4A52-B07B-625770236893}" srcOrd="2" destOrd="0" parTransId="{B94F6848-47AA-4DF6-BD71-F14C2856C408}" sibTransId="{49653F1B-B6D4-4D32-A80D-A24C35FFFD12}"/>
    <dgm:cxn modelId="{0EBA1A5F-FE1E-46C9-B654-C2F311AEC2F8}" srcId="{A404F9B1-6B35-4AEC-8090-2F82C95A01C5}" destId="{3B32BAD3-2C11-4828-9143-C471BDE125E9}" srcOrd="3" destOrd="0" parTransId="{DEEB0239-3A5D-4271-9244-D48F2C276FC8}" sibTransId="{DDCA0C6D-6513-48CA-B557-83C932D1CE03}"/>
    <dgm:cxn modelId="{26C7C37D-F22A-4B88-B98A-039D00202F21}" srcId="{A404F9B1-6B35-4AEC-8090-2F82C95A01C5}" destId="{71DE63F9-1D58-4766-9A1F-453ADA957948}" srcOrd="1" destOrd="0" parTransId="{D30A6714-BA35-4428-864A-317D14F2CBB1}" sibTransId="{64706BF4-A562-45B3-AB94-F1DAF370CBEC}"/>
    <dgm:cxn modelId="{724E3CF5-E2D4-4551-AA8B-AAF34798744A}" type="presParOf" srcId="{2A8312B4-A483-4470-94D1-F4B1B29D4A63}" destId="{99004689-E5ED-46BD-B1BD-3DFEA44B6EE1}" srcOrd="0" destOrd="0" presId="urn:microsoft.com/office/officeart/2008/layout/BendingPictureCaptionList"/>
    <dgm:cxn modelId="{328E1168-B379-426E-99CC-BBBAB18D6B57}" type="presParOf" srcId="{99004689-E5ED-46BD-B1BD-3DFEA44B6EE1}" destId="{4E1CB73F-3A04-4C72-BF2E-1746109CF2B9}" srcOrd="0" destOrd="0" presId="urn:microsoft.com/office/officeart/2008/layout/BendingPictureCaptionList"/>
    <dgm:cxn modelId="{03CA4288-8340-43F6-B70A-F876C0DE168E}" type="presParOf" srcId="{99004689-E5ED-46BD-B1BD-3DFEA44B6EE1}" destId="{E5BE0EC8-F9F2-48E1-B913-C21AF3A37CA3}" srcOrd="1" destOrd="0" presId="urn:microsoft.com/office/officeart/2008/layout/BendingPictureCaptionList"/>
    <dgm:cxn modelId="{BC5FFE02-75CE-4CD1-8D56-59FE689EAADF}" type="presParOf" srcId="{2A8312B4-A483-4470-94D1-F4B1B29D4A63}" destId="{7344BCB1-39CB-4146-B728-9E94A27459B8}" srcOrd="1" destOrd="0" presId="urn:microsoft.com/office/officeart/2008/layout/BendingPictureCaptionList"/>
    <dgm:cxn modelId="{E6746511-3B7A-4E80-93E0-EBA67A8316B7}" type="presParOf" srcId="{2A8312B4-A483-4470-94D1-F4B1B29D4A63}" destId="{697FFDEE-CF2F-4045-9BF2-383D3B84AB91}" srcOrd="2" destOrd="0" presId="urn:microsoft.com/office/officeart/2008/layout/BendingPictureCaptionList"/>
    <dgm:cxn modelId="{43594205-420C-4360-A9CA-79F119BC5F56}" type="presParOf" srcId="{697FFDEE-CF2F-4045-9BF2-383D3B84AB91}" destId="{C785749B-4D5A-466C-87DF-2271E2ED0155}" srcOrd="0" destOrd="0" presId="urn:microsoft.com/office/officeart/2008/layout/BendingPictureCaptionList"/>
    <dgm:cxn modelId="{54A13600-B20F-468A-94C7-9CE8848D17A5}" type="presParOf" srcId="{697FFDEE-CF2F-4045-9BF2-383D3B84AB91}" destId="{5CB2EDF4-C118-40C1-8152-CC86CF2E4286}" srcOrd="1" destOrd="0" presId="urn:microsoft.com/office/officeart/2008/layout/BendingPictureCaptionList"/>
    <dgm:cxn modelId="{F3D4B066-23E0-4F78-A913-FC4C795CAC07}" type="presParOf" srcId="{2A8312B4-A483-4470-94D1-F4B1B29D4A63}" destId="{DC2F4337-85D3-4CAF-9BA3-32D7E01D082E}" srcOrd="3" destOrd="0" presId="urn:microsoft.com/office/officeart/2008/layout/BendingPictureCaptionList"/>
    <dgm:cxn modelId="{A92A54CE-4A1A-4B51-B168-A423D918D81E}" type="presParOf" srcId="{2A8312B4-A483-4470-94D1-F4B1B29D4A63}" destId="{CD2BD80F-79E6-4A81-9D4B-E2F515DA3BF8}" srcOrd="4" destOrd="0" presId="urn:microsoft.com/office/officeart/2008/layout/BendingPictureCaptionList"/>
    <dgm:cxn modelId="{AA51E7D8-FB3F-4F98-A0FA-C776A8E4DED0}" type="presParOf" srcId="{CD2BD80F-79E6-4A81-9D4B-E2F515DA3BF8}" destId="{90226869-8ADE-4081-9FC6-9D9F574407FD}" srcOrd="0" destOrd="0" presId="urn:microsoft.com/office/officeart/2008/layout/BendingPictureCaptionList"/>
    <dgm:cxn modelId="{9B572FB4-249D-411F-A934-D961070989F2}" type="presParOf" srcId="{CD2BD80F-79E6-4A81-9D4B-E2F515DA3BF8}" destId="{D3251DA5-846A-4D17-89FB-5AE6172BE424}" srcOrd="1" destOrd="0" presId="urn:microsoft.com/office/officeart/2008/layout/BendingPictureCaptionList"/>
    <dgm:cxn modelId="{C52D6ECF-128F-4153-8686-650966E6ED9A}" type="presParOf" srcId="{2A8312B4-A483-4470-94D1-F4B1B29D4A63}" destId="{0522016B-ADDD-4ECB-ABA4-5FE61EE2DEC8}" srcOrd="5" destOrd="0" presId="urn:microsoft.com/office/officeart/2008/layout/BendingPictureCaptionList"/>
    <dgm:cxn modelId="{FB952D16-79F3-459A-9920-D69D9318A261}" type="presParOf" srcId="{2A8312B4-A483-4470-94D1-F4B1B29D4A63}" destId="{49048FA8-BF9A-4D2C-ABF4-840ABC3B6495}" srcOrd="6" destOrd="0" presId="urn:microsoft.com/office/officeart/2008/layout/BendingPictureCaptionList"/>
    <dgm:cxn modelId="{E871597F-ED45-4033-94DA-54537F68A6B4}" type="presParOf" srcId="{49048FA8-BF9A-4D2C-ABF4-840ABC3B6495}" destId="{AED330A8-1DD3-4CFF-BA1D-2B68BCA103B8}" srcOrd="0" destOrd="0" presId="urn:microsoft.com/office/officeart/2008/layout/BendingPictureCaptionList"/>
    <dgm:cxn modelId="{2F746534-FF62-472C-B11D-3A444A6EBF57}" type="presParOf" srcId="{49048FA8-BF9A-4D2C-ABF4-840ABC3B6495}" destId="{9D0020A2-DA4A-41F1-867E-7BC4D9A56920}" srcOrd="1" destOrd="0" presId="urn:microsoft.com/office/officeart/2008/layout/BendingPictureCaptionList"/>
    <dgm:cxn modelId="{3FBE88A8-BCC4-4DBD-AB22-B13DF1324D16}" type="presParOf" srcId="{2A8312B4-A483-4470-94D1-F4B1B29D4A63}" destId="{A0C3A29E-DE08-4244-8FFC-25582A6D6C12}" srcOrd="7" destOrd="0" presId="urn:microsoft.com/office/officeart/2008/layout/BendingPictureCaptionList"/>
    <dgm:cxn modelId="{95830F55-0007-499B-8B24-4259EBD8EB85}" type="presParOf" srcId="{2A8312B4-A483-4470-94D1-F4B1B29D4A63}" destId="{F3A02B96-3A1D-4971-A349-E5398649E0AA}" srcOrd="8" destOrd="0" presId="urn:microsoft.com/office/officeart/2008/layout/BendingPictureCaptionList"/>
    <dgm:cxn modelId="{06252617-DAA2-4693-B0D0-6A2A58CE23DB}" type="presParOf" srcId="{F3A02B96-3A1D-4971-A349-E5398649E0AA}" destId="{27354BA9-FEA2-40DA-901A-E008C858E5BD}" srcOrd="0" destOrd="0" presId="urn:microsoft.com/office/officeart/2008/layout/BendingPictureCaptionList"/>
    <dgm:cxn modelId="{295BB0AE-F6CA-4590-A31F-AD5720ADCA8A}" type="presParOf" srcId="{F3A02B96-3A1D-4971-A349-E5398649E0AA}" destId="{384202CD-0356-4183-988A-BA1332625A10}" srcOrd="1" destOrd="0" presId="urn:microsoft.com/office/officeart/2008/layout/BendingPictureCaptionList"/>
  </dgm:cxnLst>
  <dgm:bg/>
  <dgm:whole/>
</dgm:dataModel>
</file>

<file path=ppt/diagrams/data5.xml><?xml version="1.0" encoding="utf-8"?>
<dgm:dataModel xmlns:dgm="http://schemas.openxmlformats.org/drawingml/2006/diagram" xmlns:a="http://schemas.openxmlformats.org/drawingml/2006/main">
  <dgm:ptLst>
    <dgm:pt modelId="{C7248C0C-CDCF-495F-9121-006E424C7E2C}" type="doc">
      <dgm:prSet loTypeId="urn:microsoft.com/office/officeart/2005/8/layout/equation2" loCatId="process" qsTypeId="urn:microsoft.com/office/officeart/2005/8/quickstyle/3d1" qsCatId="3D" csTypeId="urn:microsoft.com/office/officeart/2005/8/colors/accent1_2#8" csCatId="accent1" phldr="1"/>
      <dgm:spPr/>
    </dgm:pt>
    <dgm:pt modelId="{210240F7-8442-434C-AE07-B23CCA0AECA9}">
      <dgm:prSet phldrT="[文本]" custT="1"/>
      <dgm:spPr/>
      <dgm:t>
        <a:bodyPr/>
        <a:lstStyle/>
        <a:p>
          <a:pPr>
            <a:lnSpc>
              <a:spcPts val="2200"/>
            </a:lnSpc>
          </a:pPr>
          <a:r>
            <a:rPr lang="zh-CN" altLang="en-US" sz="1800" dirty="0" smtClean="0">
              <a:latin typeface="微软雅黑" pitchFamily="34" charset="-122"/>
              <a:ea typeface="微软雅黑" pitchFamily="34" charset="-122"/>
            </a:rPr>
            <a:t>贸易</a:t>
          </a:r>
          <a:r>
            <a:rPr lang="zh-CN" altLang="en-US" sz="2800" dirty="0" smtClean="0">
              <a:solidFill>
                <a:srgbClr val="FF0000"/>
              </a:solidFill>
              <a:latin typeface="微软雅黑" pitchFamily="34" charset="-122"/>
              <a:ea typeface="微软雅黑" pitchFamily="34" charset="-122"/>
            </a:rPr>
            <a:t>“便利”</a:t>
          </a:r>
          <a:endParaRPr lang="zh-CN" altLang="en-US" sz="2800" dirty="0">
            <a:solidFill>
              <a:srgbClr val="FF0000"/>
            </a:solidFill>
            <a:latin typeface="微软雅黑" pitchFamily="34" charset="-122"/>
            <a:ea typeface="微软雅黑" pitchFamily="34" charset="-122"/>
          </a:endParaRPr>
        </a:p>
      </dgm:t>
    </dgm:pt>
    <dgm:pt modelId="{BCF93901-4A57-4AA9-85AD-74E4E9DC1300}" type="parTrans" cxnId="{7898EE7B-B4BC-49AA-B5F4-A66354317957}">
      <dgm:prSet/>
      <dgm:spPr/>
      <dgm:t>
        <a:bodyPr/>
        <a:lstStyle/>
        <a:p>
          <a:pPr>
            <a:lnSpc>
              <a:spcPts val="2200"/>
            </a:lnSpc>
          </a:pPr>
          <a:endParaRPr lang="zh-CN" altLang="en-US">
            <a:latin typeface="微软雅黑" pitchFamily="34" charset="-122"/>
            <a:ea typeface="微软雅黑" pitchFamily="34" charset="-122"/>
          </a:endParaRPr>
        </a:p>
      </dgm:t>
    </dgm:pt>
    <dgm:pt modelId="{A0E22D82-A348-4E4F-A8D9-1DC9F67187E8}" type="sibTrans" cxnId="{7898EE7B-B4BC-49AA-B5F4-A66354317957}">
      <dgm:prSet/>
      <dgm:spPr/>
      <dgm:t>
        <a:bodyPr/>
        <a:lstStyle/>
        <a:p>
          <a:pPr>
            <a:lnSpc>
              <a:spcPts val="2200"/>
            </a:lnSpc>
          </a:pPr>
          <a:endParaRPr lang="zh-CN" altLang="en-US">
            <a:latin typeface="微软雅黑" pitchFamily="34" charset="-122"/>
            <a:ea typeface="微软雅黑" pitchFamily="34" charset="-122"/>
          </a:endParaRPr>
        </a:p>
      </dgm:t>
    </dgm:pt>
    <dgm:pt modelId="{A35CCBE4-7FBC-49C3-AAD7-FB1874CEDCF1}">
      <dgm:prSet phldrT="[文本]" custT="1"/>
      <dgm:spPr/>
      <dgm:t>
        <a:bodyPr/>
        <a:lstStyle/>
        <a:p>
          <a:pPr>
            <a:lnSpc>
              <a:spcPts val="2200"/>
            </a:lnSpc>
          </a:pPr>
          <a:r>
            <a:rPr lang="zh-CN" altLang="en-US" sz="1800" dirty="0" smtClean="0">
              <a:latin typeface="微软雅黑" pitchFamily="34" charset="-122"/>
              <a:ea typeface="微软雅黑" pitchFamily="34" charset="-122"/>
            </a:rPr>
            <a:t>检验监管</a:t>
          </a:r>
          <a:r>
            <a:rPr lang="zh-CN" altLang="en-US" sz="2800" dirty="0" smtClean="0">
              <a:solidFill>
                <a:srgbClr val="FF0000"/>
              </a:solidFill>
              <a:latin typeface="微软雅黑" pitchFamily="34" charset="-122"/>
              <a:ea typeface="微软雅黑" pitchFamily="34" charset="-122"/>
            </a:rPr>
            <a:t>“有效”</a:t>
          </a:r>
          <a:endParaRPr lang="zh-CN" altLang="en-US" sz="2800" dirty="0">
            <a:solidFill>
              <a:srgbClr val="FF0000"/>
            </a:solidFill>
            <a:latin typeface="微软雅黑" pitchFamily="34" charset="-122"/>
            <a:ea typeface="微软雅黑" pitchFamily="34" charset="-122"/>
          </a:endParaRPr>
        </a:p>
      </dgm:t>
    </dgm:pt>
    <dgm:pt modelId="{6CB1FAB8-0F16-4C1B-BE9A-AB5750071E46}" type="parTrans" cxnId="{BBACF828-BBC8-4CA7-8BEC-16F6DF925BE2}">
      <dgm:prSet/>
      <dgm:spPr/>
      <dgm:t>
        <a:bodyPr/>
        <a:lstStyle/>
        <a:p>
          <a:pPr>
            <a:lnSpc>
              <a:spcPts val="2200"/>
            </a:lnSpc>
          </a:pPr>
          <a:endParaRPr lang="zh-CN" altLang="en-US">
            <a:latin typeface="微软雅黑" pitchFamily="34" charset="-122"/>
            <a:ea typeface="微软雅黑" pitchFamily="34" charset="-122"/>
          </a:endParaRPr>
        </a:p>
      </dgm:t>
    </dgm:pt>
    <dgm:pt modelId="{96A2FFDB-E63B-4AB9-8768-060804F21527}" type="sibTrans" cxnId="{BBACF828-BBC8-4CA7-8BEC-16F6DF925BE2}">
      <dgm:prSet/>
      <dgm:spPr/>
      <dgm:t>
        <a:bodyPr/>
        <a:lstStyle/>
        <a:p>
          <a:pPr>
            <a:lnSpc>
              <a:spcPts val="2200"/>
            </a:lnSpc>
          </a:pPr>
          <a:endParaRPr lang="zh-CN" altLang="en-US">
            <a:latin typeface="微软雅黑" pitchFamily="34" charset="-122"/>
            <a:ea typeface="微软雅黑" pitchFamily="34" charset="-122"/>
          </a:endParaRPr>
        </a:p>
      </dgm:t>
    </dgm:pt>
    <dgm:pt modelId="{2194BFC9-7431-40E3-9E34-90712F7891F5}">
      <dgm:prSet phldrT="[文本]" custT="1"/>
      <dgm:spPr/>
      <dgm:t>
        <a:bodyPr/>
        <a:lstStyle/>
        <a:p>
          <a:pPr>
            <a:lnSpc>
              <a:spcPts val="2200"/>
            </a:lnSpc>
          </a:pPr>
          <a:r>
            <a:rPr lang="zh-CN" altLang="en-US" sz="2800" dirty="0" smtClean="0">
              <a:latin typeface="微软雅黑" pitchFamily="34" charset="-122"/>
              <a:ea typeface="微软雅黑" pitchFamily="34" charset="-122"/>
            </a:rPr>
            <a:t>总体</a:t>
          </a:r>
          <a:endParaRPr lang="en-US" altLang="zh-CN" sz="2800" dirty="0" smtClean="0">
            <a:latin typeface="微软雅黑" pitchFamily="34" charset="-122"/>
            <a:ea typeface="微软雅黑" pitchFamily="34" charset="-122"/>
          </a:endParaRPr>
        </a:p>
        <a:p>
          <a:pPr>
            <a:lnSpc>
              <a:spcPts val="2200"/>
            </a:lnSpc>
          </a:pPr>
          <a:r>
            <a:rPr lang="zh-CN" altLang="en-US" sz="2800" dirty="0" smtClean="0">
              <a:latin typeface="微软雅黑" pitchFamily="34" charset="-122"/>
              <a:ea typeface="微软雅黑" pitchFamily="34" charset="-122"/>
            </a:rPr>
            <a:t>要求</a:t>
          </a:r>
          <a:endParaRPr lang="zh-CN" altLang="en-US" sz="2800" dirty="0">
            <a:latin typeface="微软雅黑" pitchFamily="34" charset="-122"/>
            <a:ea typeface="微软雅黑" pitchFamily="34" charset="-122"/>
          </a:endParaRPr>
        </a:p>
      </dgm:t>
    </dgm:pt>
    <dgm:pt modelId="{69571292-5289-41F9-A118-CE64125D3C6B}" type="parTrans" cxnId="{DC87FF21-BA72-4F69-B3CC-50E575927179}">
      <dgm:prSet/>
      <dgm:spPr/>
      <dgm:t>
        <a:bodyPr/>
        <a:lstStyle/>
        <a:p>
          <a:pPr>
            <a:lnSpc>
              <a:spcPts val="2200"/>
            </a:lnSpc>
          </a:pPr>
          <a:endParaRPr lang="zh-CN" altLang="en-US">
            <a:latin typeface="微软雅黑" pitchFamily="34" charset="-122"/>
            <a:ea typeface="微软雅黑" pitchFamily="34" charset="-122"/>
          </a:endParaRPr>
        </a:p>
      </dgm:t>
    </dgm:pt>
    <dgm:pt modelId="{D6C1AF07-DF8F-4DB8-995C-715D2BAE9C38}" type="sibTrans" cxnId="{DC87FF21-BA72-4F69-B3CC-50E575927179}">
      <dgm:prSet/>
      <dgm:spPr/>
      <dgm:t>
        <a:bodyPr/>
        <a:lstStyle/>
        <a:p>
          <a:pPr>
            <a:lnSpc>
              <a:spcPts val="2200"/>
            </a:lnSpc>
          </a:pPr>
          <a:endParaRPr lang="zh-CN" altLang="en-US">
            <a:latin typeface="微软雅黑" pitchFamily="34" charset="-122"/>
            <a:ea typeface="微软雅黑" pitchFamily="34" charset="-122"/>
          </a:endParaRPr>
        </a:p>
      </dgm:t>
    </dgm:pt>
    <dgm:pt modelId="{4541413B-708B-4D0D-BD43-5030EC8AED36}" type="pres">
      <dgm:prSet presAssocID="{C7248C0C-CDCF-495F-9121-006E424C7E2C}" presName="Name0" presStyleCnt="0">
        <dgm:presLayoutVars>
          <dgm:dir/>
          <dgm:resizeHandles val="exact"/>
        </dgm:presLayoutVars>
      </dgm:prSet>
      <dgm:spPr/>
    </dgm:pt>
    <dgm:pt modelId="{9CF8F391-3A6B-4509-8CAB-C7C1E6593FBE}" type="pres">
      <dgm:prSet presAssocID="{C7248C0C-CDCF-495F-9121-006E424C7E2C}" presName="vNodes" presStyleCnt="0"/>
      <dgm:spPr/>
    </dgm:pt>
    <dgm:pt modelId="{7B4CBBDA-6597-4AB5-BF5A-92308A23E8A7}" type="pres">
      <dgm:prSet presAssocID="{210240F7-8442-434C-AE07-B23CCA0AECA9}" presName="node" presStyleLbl="node1" presStyleIdx="0" presStyleCnt="3" custScaleX="313274" custScaleY="107093">
        <dgm:presLayoutVars>
          <dgm:bulletEnabled val="1"/>
        </dgm:presLayoutVars>
      </dgm:prSet>
      <dgm:spPr/>
      <dgm:t>
        <a:bodyPr/>
        <a:lstStyle/>
        <a:p>
          <a:endParaRPr lang="zh-CN" altLang="en-US"/>
        </a:p>
      </dgm:t>
    </dgm:pt>
    <dgm:pt modelId="{0E169EA9-FB40-4C69-AB63-007DB30D213F}" type="pres">
      <dgm:prSet presAssocID="{A0E22D82-A348-4E4F-A8D9-1DC9F67187E8}" presName="spacerT" presStyleCnt="0"/>
      <dgm:spPr/>
    </dgm:pt>
    <dgm:pt modelId="{B74D077B-39FB-4C7F-B159-9FCEE0E8771E}" type="pres">
      <dgm:prSet presAssocID="{A0E22D82-A348-4E4F-A8D9-1DC9F67187E8}" presName="sibTrans" presStyleLbl="sibTrans2D1" presStyleIdx="0" presStyleCnt="2"/>
      <dgm:spPr/>
      <dgm:t>
        <a:bodyPr/>
        <a:lstStyle/>
        <a:p>
          <a:endParaRPr lang="zh-CN" altLang="en-US"/>
        </a:p>
      </dgm:t>
    </dgm:pt>
    <dgm:pt modelId="{C473BC28-8A73-456D-8D19-CA4674A2676C}" type="pres">
      <dgm:prSet presAssocID="{A0E22D82-A348-4E4F-A8D9-1DC9F67187E8}" presName="spacerB" presStyleCnt="0"/>
      <dgm:spPr/>
    </dgm:pt>
    <dgm:pt modelId="{8992B5F0-458C-4E43-9A0D-102091595639}" type="pres">
      <dgm:prSet presAssocID="{A35CCBE4-7FBC-49C3-AAD7-FB1874CEDCF1}" presName="node" presStyleLbl="node1" presStyleIdx="1" presStyleCnt="3" custScaleX="341385" custScaleY="127205">
        <dgm:presLayoutVars>
          <dgm:bulletEnabled val="1"/>
        </dgm:presLayoutVars>
      </dgm:prSet>
      <dgm:spPr/>
      <dgm:t>
        <a:bodyPr/>
        <a:lstStyle/>
        <a:p>
          <a:endParaRPr lang="zh-CN" altLang="en-US"/>
        </a:p>
      </dgm:t>
    </dgm:pt>
    <dgm:pt modelId="{C69B920F-0B2B-4A14-9209-CCF85597A00A}" type="pres">
      <dgm:prSet presAssocID="{C7248C0C-CDCF-495F-9121-006E424C7E2C}" presName="sibTransLast" presStyleLbl="sibTrans2D1" presStyleIdx="1" presStyleCnt="2"/>
      <dgm:spPr/>
      <dgm:t>
        <a:bodyPr/>
        <a:lstStyle/>
        <a:p>
          <a:endParaRPr lang="zh-CN" altLang="en-US"/>
        </a:p>
      </dgm:t>
    </dgm:pt>
    <dgm:pt modelId="{032CE21F-3A12-4049-A97D-48B63CB253E5}" type="pres">
      <dgm:prSet presAssocID="{C7248C0C-CDCF-495F-9121-006E424C7E2C}" presName="connectorText" presStyleLbl="sibTrans2D1" presStyleIdx="1" presStyleCnt="2"/>
      <dgm:spPr/>
      <dgm:t>
        <a:bodyPr/>
        <a:lstStyle/>
        <a:p>
          <a:endParaRPr lang="zh-CN" altLang="en-US"/>
        </a:p>
      </dgm:t>
    </dgm:pt>
    <dgm:pt modelId="{44234DE9-3F32-4B62-81B3-F20E92A28CFF}" type="pres">
      <dgm:prSet presAssocID="{C7248C0C-CDCF-495F-9121-006E424C7E2C}" presName="lastNode" presStyleLbl="node1" presStyleIdx="2" presStyleCnt="3">
        <dgm:presLayoutVars>
          <dgm:bulletEnabled val="1"/>
        </dgm:presLayoutVars>
      </dgm:prSet>
      <dgm:spPr/>
      <dgm:t>
        <a:bodyPr/>
        <a:lstStyle/>
        <a:p>
          <a:endParaRPr lang="zh-CN" altLang="en-US"/>
        </a:p>
      </dgm:t>
    </dgm:pt>
  </dgm:ptLst>
  <dgm:cxnLst>
    <dgm:cxn modelId="{5EA7B4E7-B233-4E72-8D82-343FBA3C01C5}" type="presOf" srcId="{A0E22D82-A348-4E4F-A8D9-1DC9F67187E8}" destId="{B74D077B-39FB-4C7F-B159-9FCEE0E8771E}" srcOrd="0" destOrd="0" presId="urn:microsoft.com/office/officeart/2005/8/layout/equation2"/>
    <dgm:cxn modelId="{E2FD6DE2-B347-4065-93A8-D725126E675D}" type="presOf" srcId="{210240F7-8442-434C-AE07-B23CCA0AECA9}" destId="{7B4CBBDA-6597-4AB5-BF5A-92308A23E8A7}" srcOrd="0" destOrd="0" presId="urn:microsoft.com/office/officeart/2005/8/layout/equation2"/>
    <dgm:cxn modelId="{1206D254-2A2B-43BB-8A94-C1E975A83DB1}" type="presOf" srcId="{A35CCBE4-7FBC-49C3-AAD7-FB1874CEDCF1}" destId="{8992B5F0-458C-4E43-9A0D-102091595639}" srcOrd="0" destOrd="0" presId="urn:microsoft.com/office/officeart/2005/8/layout/equation2"/>
    <dgm:cxn modelId="{1A829344-CC3F-4204-BFF6-A39483373D44}" type="presOf" srcId="{C7248C0C-CDCF-495F-9121-006E424C7E2C}" destId="{4541413B-708B-4D0D-BD43-5030EC8AED36}" srcOrd="0" destOrd="0" presId="urn:microsoft.com/office/officeart/2005/8/layout/equation2"/>
    <dgm:cxn modelId="{F76C367A-E78C-4BB8-8113-6E009B5AD5E0}" type="presOf" srcId="{2194BFC9-7431-40E3-9E34-90712F7891F5}" destId="{44234DE9-3F32-4B62-81B3-F20E92A28CFF}" srcOrd="0" destOrd="0" presId="urn:microsoft.com/office/officeart/2005/8/layout/equation2"/>
    <dgm:cxn modelId="{7898EE7B-B4BC-49AA-B5F4-A66354317957}" srcId="{C7248C0C-CDCF-495F-9121-006E424C7E2C}" destId="{210240F7-8442-434C-AE07-B23CCA0AECA9}" srcOrd="0" destOrd="0" parTransId="{BCF93901-4A57-4AA9-85AD-74E4E9DC1300}" sibTransId="{A0E22D82-A348-4E4F-A8D9-1DC9F67187E8}"/>
    <dgm:cxn modelId="{23F8F07A-7B92-49C2-B265-5C3675CD6DBE}" type="presOf" srcId="{96A2FFDB-E63B-4AB9-8768-060804F21527}" destId="{032CE21F-3A12-4049-A97D-48B63CB253E5}" srcOrd="1" destOrd="0" presId="urn:microsoft.com/office/officeart/2005/8/layout/equation2"/>
    <dgm:cxn modelId="{DC87FF21-BA72-4F69-B3CC-50E575927179}" srcId="{C7248C0C-CDCF-495F-9121-006E424C7E2C}" destId="{2194BFC9-7431-40E3-9E34-90712F7891F5}" srcOrd="2" destOrd="0" parTransId="{69571292-5289-41F9-A118-CE64125D3C6B}" sibTransId="{D6C1AF07-DF8F-4DB8-995C-715D2BAE9C38}"/>
    <dgm:cxn modelId="{64D0FB34-8789-45B5-91EF-7CB23F823FE8}" type="presOf" srcId="{96A2FFDB-E63B-4AB9-8768-060804F21527}" destId="{C69B920F-0B2B-4A14-9209-CCF85597A00A}" srcOrd="0" destOrd="0" presId="urn:microsoft.com/office/officeart/2005/8/layout/equation2"/>
    <dgm:cxn modelId="{BBACF828-BBC8-4CA7-8BEC-16F6DF925BE2}" srcId="{C7248C0C-CDCF-495F-9121-006E424C7E2C}" destId="{A35CCBE4-7FBC-49C3-AAD7-FB1874CEDCF1}" srcOrd="1" destOrd="0" parTransId="{6CB1FAB8-0F16-4C1B-BE9A-AB5750071E46}" sibTransId="{96A2FFDB-E63B-4AB9-8768-060804F21527}"/>
    <dgm:cxn modelId="{62E161FF-76DD-4B7E-BD9F-16763B776BCC}" type="presParOf" srcId="{4541413B-708B-4D0D-BD43-5030EC8AED36}" destId="{9CF8F391-3A6B-4509-8CAB-C7C1E6593FBE}" srcOrd="0" destOrd="0" presId="urn:microsoft.com/office/officeart/2005/8/layout/equation2"/>
    <dgm:cxn modelId="{0855B2E3-1924-4080-A157-78984F8AB1B6}" type="presParOf" srcId="{9CF8F391-3A6B-4509-8CAB-C7C1E6593FBE}" destId="{7B4CBBDA-6597-4AB5-BF5A-92308A23E8A7}" srcOrd="0" destOrd="0" presId="urn:microsoft.com/office/officeart/2005/8/layout/equation2"/>
    <dgm:cxn modelId="{83CADB61-7029-46FE-BEE5-1499378C883F}" type="presParOf" srcId="{9CF8F391-3A6B-4509-8CAB-C7C1E6593FBE}" destId="{0E169EA9-FB40-4C69-AB63-007DB30D213F}" srcOrd="1" destOrd="0" presId="urn:microsoft.com/office/officeart/2005/8/layout/equation2"/>
    <dgm:cxn modelId="{5CD989E8-FD06-433B-91EC-7EE629BE1C74}" type="presParOf" srcId="{9CF8F391-3A6B-4509-8CAB-C7C1E6593FBE}" destId="{B74D077B-39FB-4C7F-B159-9FCEE0E8771E}" srcOrd="2" destOrd="0" presId="urn:microsoft.com/office/officeart/2005/8/layout/equation2"/>
    <dgm:cxn modelId="{7564AB2F-069A-4CC7-8F83-2FF8ACD6BC84}" type="presParOf" srcId="{9CF8F391-3A6B-4509-8CAB-C7C1E6593FBE}" destId="{C473BC28-8A73-456D-8D19-CA4674A2676C}" srcOrd="3" destOrd="0" presId="urn:microsoft.com/office/officeart/2005/8/layout/equation2"/>
    <dgm:cxn modelId="{2FF5FDE9-CF05-4622-BC35-D90F90FFFC25}" type="presParOf" srcId="{9CF8F391-3A6B-4509-8CAB-C7C1E6593FBE}" destId="{8992B5F0-458C-4E43-9A0D-102091595639}" srcOrd="4" destOrd="0" presId="urn:microsoft.com/office/officeart/2005/8/layout/equation2"/>
    <dgm:cxn modelId="{A8F24DBA-88E1-4A47-A981-8365A71E53CF}" type="presParOf" srcId="{4541413B-708B-4D0D-BD43-5030EC8AED36}" destId="{C69B920F-0B2B-4A14-9209-CCF85597A00A}" srcOrd="1" destOrd="0" presId="urn:microsoft.com/office/officeart/2005/8/layout/equation2"/>
    <dgm:cxn modelId="{99817A9A-F141-4C30-8838-E39EB02A6B48}" type="presParOf" srcId="{C69B920F-0B2B-4A14-9209-CCF85597A00A}" destId="{032CE21F-3A12-4049-A97D-48B63CB253E5}" srcOrd="0" destOrd="0" presId="urn:microsoft.com/office/officeart/2005/8/layout/equation2"/>
    <dgm:cxn modelId="{1CBEAD8D-8A2A-4558-A467-9202362FAE94}" type="presParOf" srcId="{4541413B-708B-4D0D-BD43-5030EC8AED36}" destId="{44234DE9-3F32-4B62-81B3-F20E92A28CFF}" srcOrd="2" destOrd="0" presId="urn:microsoft.com/office/officeart/2005/8/layout/equation2"/>
  </dgm:cxnLst>
  <dgm:bg/>
  <dgm:whole/>
</dgm:dataModel>
</file>

<file path=ppt/diagrams/data6.xml><?xml version="1.0" encoding="utf-8"?>
<dgm:dataModel xmlns:dgm="http://schemas.openxmlformats.org/drawingml/2006/diagram" xmlns:a="http://schemas.openxmlformats.org/drawingml/2006/main">
  <dgm:ptLst>
    <dgm:pt modelId="{39E4D19B-DA55-4D0F-84D7-959587D3A160}" type="doc">
      <dgm:prSet loTypeId="urn:microsoft.com/office/officeart/2005/8/layout/funnel1" loCatId="process" qsTypeId="urn:microsoft.com/office/officeart/2005/8/quickstyle/simple5" qsCatId="simple" csTypeId="urn:microsoft.com/office/officeart/2005/8/colors/accent1_2#9" csCatId="accent1" phldr="1"/>
      <dgm:spPr/>
      <dgm:t>
        <a:bodyPr/>
        <a:lstStyle/>
        <a:p>
          <a:endParaRPr lang="zh-CN" altLang="en-US"/>
        </a:p>
      </dgm:t>
    </dgm:pt>
    <dgm:pt modelId="{71CEDEBB-AC6C-4303-9007-B3BBBD4FCBA2}">
      <dgm:prSet phldrT="[文本]"/>
      <dgm:spPr/>
      <dgm:t>
        <a:bodyPr/>
        <a:lstStyle/>
        <a:p>
          <a:r>
            <a:rPr lang="zh-CN" dirty="0" smtClean="0">
              <a:latin typeface="微软雅黑" pitchFamily="34" charset="-122"/>
              <a:ea typeface="微软雅黑" pitchFamily="34" charset="-122"/>
            </a:rPr>
            <a:t>质量安全数据</a:t>
          </a:r>
          <a:endParaRPr lang="zh-CN" altLang="en-US" dirty="0">
            <a:latin typeface="微软雅黑" pitchFamily="34" charset="-122"/>
            <a:ea typeface="微软雅黑" pitchFamily="34" charset="-122"/>
          </a:endParaRPr>
        </a:p>
      </dgm:t>
    </dgm:pt>
    <dgm:pt modelId="{33B99D09-1276-4DF7-B040-822D43F765C9}" type="parTrans" cxnId="{99CC23E5-4EFD-4011-B6DF-D0858762CD85}">
      <dgm:prSet/>
      <dgm:spPr/>
      <dgm:t>
        <a:bodyPr/>
        <a:lstStyle/>
        <a:p>
          <a:endParaRPr lang="zh-CN" altLang="en-US">
            <a:latin typeface="微软雅黑" pitchFamily="34" charset="-122"/>
            <a:ea typeface="微软雅黑" pitchFamily="34" charset="-122"/>
          </a:endParaRPr>
        </a:p>
      </dgm:t>
    </dgm:pt>
    <dgm:pt modelId="{43FC7ECE-5E44-4C8B-B046-CFA8BA278163}" type="sibTrans" cxnId="{99CC23E5-4EFD-4011-B6DF-D0858762CD85}">
      <dgm:prSet/>
      <dgm:spPr/>
      <dgm:t>
        <a:bodyPr/>
        <a:lstStyle/>
        <a:p>
          <a:endParaRPr lang="zh-CN" altLang="en-US">
            <a:latin typeface="微软雅黑" pitchFamily="34" charset="-122"/>
            <a:ea typeface="微软雅黑" pitchFamily="34" charset="-122"/>
          </a:endParaRPr>
        </a:p>
      </dgm:t>
    </dgm:pt>
    <dgm:pt modelId="{D02A02D2-0B04-4552-9A73-BE1B0F6BE590}">
      <dgm:prSet phldrT="[文本]"/>
      <dgm:spPr/>
      <dgm:t>
        <a:bodyPr/>
        <a:lstStyle/>
        <a:p>
          <a:r>
            <a:rPr lang="zh-CN" dirty="0" smtClean="0">
              <a:latin typeface="微软雅黑" pitchFamily="34" charset="-122"/>
              <a:ea typeface="微软雅黑" pitchFamily="34" charset="-122"/>
            </a:rPr>
            <a:t>进口国法律法规</a:t>
          </a:r>
          <a:endParaRPr lang="zh-CN" altLang="en-US" dirty="0">
            <a:latin typeface="微软雅黑" pitchFamily="34" charset="-122"/>
            <a:ea typeface="微软雅黑" pitchFamily="34" charset="-122"/>
          </a:endParaRPr>
        </a:p>
      </dgm:t>
    </dgm:pt>
    <dgm:pt modelId="{3126B10F-CA07-4CD1-A946-6B6061DA39D8}" type="parTrans" cxnId="{6A47A72F-687D-40A9-96BE-BD5C0595A810}">
      <dgm:prSet/>
      <dgm:spPr/>
      <dgm:t>
        <a:bodyPr/>
        <a:lstStyle/>
        <a:p>
          <a:endParaRPr lang="zh-CN" altLang="en-US">
            <a:latin typeface="微软雅黑" pitchFamily="34" charset="-122"/>
            <a:ea typeface="微软雅黑" pitchFamily="34" charset="-122"/>
          </a:endParaRPr>
        </a:p>
      </dgm:t>
    </dgm:pt>
    <dgm:pt modelId="{2AAA0997-6EA8-47F3-A57A-11C20F76DDB3}" type="sibTrans" cxnId="{6A47A72F-687D-40A9-96BE-BD5C0595A810}">
      <dgm:prSet/>
      <dgm:spPr/>
      <dgm:t>
        <a:bodyPr/>
        <a:lstStyle/>
        <a:p>
          <a:endParaRPr lang="zh-CN" altLang="en-US">
            <a:latin typeface="微软雅黑" pitchFamily="34" charset="-122"/>
            <a:ea typeface="微软雅黑" pitchFamily="34" charset="-122"/>
          </a:endParaRPr>
        </a:p>
      </dgm:t>
    </dgm:pt>
    <dgm:pt modelId="{7286D351-89BA-4A0D-BC2C-DAA4D4E4489E}">
      <dgm:prSet phldrT="[文本]"/>
      <dgm:spPr/>
      <dgm:t>
        <a:bodyPr/>
        <a:lstStyle/>
        <a:p>
          <a:r>
            <a:rPr lang="zh-CN" dirty="0" smtClean="0">
              <a:latin typeface="微软雅黑" pitchFamily="34" charset="-122"/>
              <a:ea typeface="微软雅黑" pitchFamily="34" charset="-122"/>
            </a:rPr>
            <a:t>通报召回</a:t>
          </a:r>
          <a:r>
            <a:rPr lang="zh-CN" altLang="en-US" dirty="0" smtClean="0">
              <a:latin typeface="微软雅黑" pitchFamily="34" charset="-122"/>
              <a:ea typeface="微软雅黑" pitchFamily="34" charset="-122"/>
            </a:rPr>
            <a:t>信</a:t>
          </a:r>
          <a:r>
            <a:rPr lang="zh-CN" dirty="0" smtClean="0">
              <a:latin typeface="微软雅黑" pitchFamily="34" charset="-122"/>
              <a:ea typeface="微软雅黑" pitchFamily="34" charset="-122"/>
            </a:rPr>
            <a:t>息</a:t>
          </a:r>
          <a:endParaRPr lang="zh-CN" altLang="en-US" dirty="0">
            <a:latin typeface="微软雅黑" pitchFamily="34" charset="-122"/>
            <a:ea typeface="微软雅黑" pitchFamily="34" charset="-122"/>
          </a:endParaRPr>
        </a:p>
      </dgm:t>
    </dgm:pt>
    <dgm:pt modelId="{99EC18FE-5309-4E0E-AE00-32FEB82F1FD2}" type="parTrans" cxnId="{916FFED7-EF81-4585-AC1E-5125FED19465}">
      <dgm:prSet/>
      <dgm:spPr/>
      <dgm:t>
        <a:bodyPr/>
        <a:lstStyle/>
        <a:p>
          <a:endParaRPr lang="zh-CN" altLang="en-US">
            <a:latin typeface="微软雅黑" pitchFamily="34" charset="-122"/>
            <a:ea typeface="微软雅黑" pitchFamily="34" charset="-122"/>
          </a:endParaRPr>
        </a:p>
      </dgm:t>
    </dgm:pt>
    <dgm:pt modelId="{27EA94A6-38F8-45CB-916A-9C59BE81B8FD}" type="sibTrans" cxnId="{916FFED7-EF81-4585-AC1E-5125FED19465}">
      <dgm:prSet/>
      <dgm:spPr/>
      <dgm:t>
        <a:bodyPr/>
        <a:lstStyle/>
        <a:p>
          <a:endParaRPr lang="zh-CN" altLang="en-US">
            <a:latin typeface="微软雅黑" pitchFamily="34" charset="-122"/>
            <a:ea typeface="微软雅黑" pitchFamily="34" charset="-122"/>
          </a:endParaRPr>
        </a:p>
      </dgm:t>
    </dgm:pt>
    <dgm:pt modelId="{F939A272-E5CB-40C6-B574-4BA8070CA137}">
      <dgm:prSet phldrT="[文本]" custT="1">
        <dgm:style>
          <a:lnRef idx="0">
            <a:schemeClr val="accent1"/>
          </a:lnRef>
          <a:fillRef idx="3">
            <a:schemeClr val="accent1"/>
          </a:fillRef>
          <a:effectRef idx="3">
            <a:schemeClr val="accent1"/>
          </a:effectRef>
          <a:fontRef idx="minor">
            <a:schemeClr val="lt1"/>
          </a:fontRef>
        </dgm:style>
      </dgm:prSet>
      <dgm:spPr/>
      <dgm:t>
        <a:bodyPr/>
        <a:lstStyle/>
        <a:p>
          <a:r>
            <a:rPr lang="zh-CN" altLang="en-US" sz="1800" b="1"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“检验规则”</a:t>
          </a:r>
          <a:r>
            <a:rPr lang="zh-CN" altLang="en-US" sz="1800" dirty="0" smtClean="0">
              <a:latin typeface="微软雅黑" pitchFamily="34" charset="-122"/>
              <a:ea typeface="微软雅黑" pitchFamily="34" charset="-122"/>
            </a:rPr>
            <a:t>和</a:t>
          </a:r>
          <a:r>
            <a:rPr lang="zh-CN" altLang="en-US" sz="1800" b="1" dirty="0" smtClean="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“重点项目清单”</a:t>
          </a:r>
          <a:endParaRPr lang="zh-CN" altLang="en-US" sz="1800" b="1"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endParaRPr>
        </a:p>
      </dgm:t>
    </dgm:pt>
    <dgm:pt modelId="{95702FD0-1906-4DEC-8AD3-C90F629474F3}" type="parTrans" cxnId="{4FE3D8D3-4C6F-4685-930B-A73B7905FC35}">
      <dgm:prSet/>
      <dgm:spPr/>
      <dgm:t>
        <a:bodyPr/>
        <a:lstStyle/>
        <a:p>
          <a:endParaRPr lang="zh-CN" altLang="en-US">
            <a:latin typeface="微软雅黑" pitchFamily="34" charset="-122"/>
            <a:ea typeface="微软雅黑" pitchFamily="34" charset="-122"/>
          </a:endParaRPr>
        </a:p>
      </dgm:t>
    </dgm:pt>
    <dgm:pt modelId="{461F21F2-39EF-4DB3-9F40-520CB48BC5AC}" type="sibTrans" cxnId="{4FE3D8D3-4C6F-4685-930B-A73B7905FC35}">
      <dgm:prSet/>
      <dgm:spPr/>
      <dgm:t>
        <a:bodyPr/>
        <a:lstStyle/>
        <a:p>
          <a:endParaRPr lang="zh-CN" altLang="en-US">
            <a:latin typeface="微软雅黑" pitchFamily="34" charset="-122"/>
            <a:ea typeface="微软雅黑" pitchFamily="34" charset="-122"/>
          </a:endParaRPr>
        </a:p>
      </dgm:t>
    </dgm:pt>
    <dgm:pt modelId="{A231527B-CFAA-4163-9F4D-55F782D8C48F}">
      <dgm:prSet/>
      <dgm:spPr/>
      <dgm:t>
        <a:bodyPr/>
        <a:lstStyle/>
        <a:p>
          <a:endParaRPr lang="zh-CN" altLang="en-US" dirty="0"/>
        </a:p>
      </dgm:t>
    </dgm:pt>
    <dgm:pt modelId="{90211BF1-69C5-46D1-8133-67DF48360541}" type="parTrans" cxnId="{BCCF21E2-BC1A-4538-B007-031B544C3108}">
      <dgm:prSet/>
      <dgm:spPr/>
      <dgm:t>
        <a:bodyPr/>
        <a:lstStyle/>
        <a:p>
          <a:endParaRPr lang="zh-CN" altLang="en-US">
            <a:latin typeface="微软雅黑" pitchFamily="34" charset="-122"/>
            <a:ea typeface="微软雅黑" pitchFamily="34" charset="-122"/>
          </a:endParaRPr>
        </a:p>
      </dgm:t>
    </dgm:pt>
    <dgm:pt modelId="{5536325F-CC68-4396-BA2A-19238A408120}" type="sibTrans" cxnId="{BCCF21E2-BC1A-4538-B007-031B544C3108}">
      <dgm:prSet/>
      <dgm:spPr/>
      <dgm:t>
        <a:bodyPr/>
        <a:lstStyle/>
        <a:p>
          <a:endParaRPr lang="zh-CN" altLang="en-US">
            <a:latin typeface="微软雅黑" pitchFamily="34" charset="-122"/>
            <a:ea typeface="微软雅黑" pitchFamily="34" charset="-122"/>
          </a:endParaRPr>
        </a:p>
      </dgm:t>
    </dgm:pt>
    <dgm:pt modelId="{59E882F6-9236-4784-8781-7D2B479DDAE2}" type="pres">
      <dgm:prSet presAssocID="{39E4D19B-DA55-4D0F-84D7-959587D3A160}" presName="Name0" presStyleCnt="0">
        <dgm:presLayoutVars>
          <dgm:chMax val="4"/>
          <dgm:resizeHandles val="exact"/>
        </dgm:presLayoutVars>
      </dgm:prSet>
      <dgm:spPr/>
      <dgm:t>
        <a:bodyPr/>
        <a:lstStyle/>
        <a:p>
          <a:endParaRPr lang="zh-CN" altLang="en-US"/>
        </a:p>
      </dgm:t>
    </dgm:pt>
    <dgm:pt modelId="{725509C2-0CBB-4AE4-B343-5204D21BB75F}" type="pres">
      <dgm:prSet presAssocID="{39E4D19B-DA55-4D0F-84D7-959587D3A160}" presName="ellipse" presStyleLbl="trBgShp" presStyleIdx="0" presStyleCnt="1"/>
      <dgm:spPr/>
    </dgm:pt>
    <dgm:pt modelId="{F2D93815-4B96-4F92-BE2D-B62EFCB3308A}" type="pres">
      <dgm:prSet presAssocID="{39E4D19B-DA55-4D0F-84D7-959587D3A160}" presName="arrow1" presStyleLbl="fgShp" presStyleIdx="0" presStyleCnt="1" custScaleX="132903" custScaleY="209335"/>
      <dgm:spPr/>
    </dgm:pt>
    <dgm:pt modelId="{37CDB6EE-8333-4C4C-A789-5742CBA54A49}" type="pres">
      <dgm:prSet presAssocID="{39E4D19B-DA55-4D0F-84D7-959587D3A160}" presName="rectangle" presStyleLbl="revTx" presStyleIdx="0" presStyleCnt="1" custScaleX="110748" custScaleY="55792" custLinFactNeighborY="23129">
        <dgm:presLayoutVars>
          <dgm:bulletEnabled val="1"/>
        </dgm:presLayoutVars>
      </dgm:prSet>
      <dgm:spPr/>
      <dgm:t>
        <a:bodyPr/>
        <a:lstStyle/>
        <a:p>
          <a:endParaRPr lang="zh-CN" altLang="en-US"/>
        </a:p>
      </dgm:t>
    </dgm:pt>
    <dgm:pt modelId="{7FD7E84D-1EEC-4F31-926A-FC39F9699CED}" type="pres">
      <dgm:prSet presAssocID="{D02A02D2-0B04-4552-9A73-BE1B0F6BE590}" presName="item1" presStyleLbl="node1" presStyleIdx="0" presStyleCnt="3">
        <dgm:presLayoutVars>
          <dgm:bulletEnabled val="1"/>
        </dgm:presLayoutVars>
      </dgm:prSet>
      <dgm:spPr/>
      <dgm:t>
        <a:bodyPr/>
        <a:lstStyle/>
        <a:p>
          <a:endParaRPr lang="zh-CN" altLang="en-US"/>
        </a:p>
      </dgm:t>
    </dgm:pt>
    <dgm:pt modelId="{14C695AF-E837-4269-A0BB-4B05416B6E4C}" type="pres">
      <dgm:prSet presAssocID="{7286D351-89BA-4A0D-BC2C-DAA4D4E4489E}" presName="item2" presStyleLbl="node1" presStyleIdx="1" presStyleCnt="3">
        <dgm:presLayoutVars>
          <dgm:bulletEnabled val="1"/>
        </dgm:presLayoutVars>
      </dgm:prSet>
      <dgm:spPr/>
      <dgm:t>
        <a:bodyPr/>
        <a:lstStyle/>
        <a:p>
          <a:endParaRPr lang="zh-CN" altLang="en-US"/>
        </a:p>
      </dgm:t>
    </dgm:pt>
    <dgm:pt modelId="{F94780BD-B8CC-4B2E-9BFE-EEE438A1E83B}" type="pres">
      <dgm:prSet presAssocID="{F939A272-E5CB-40C6-B574-4BA8070CA137}" presName="item3" presStyleLbl="node1" presStyleIdx="2" presStyleCnt="3">
        <dgm:presLayoutVars>
          <dgm:bulletEnabled val="1"/>
        </dgm:presLayoutVars>
      </dgm:prSet>
      <dgm:spPr/>
      <dgm:t>
        <a:bodyPr/>
        <a:lstStyle/>
        <a:p>
          <a:endParaRPr lang="zh-CN" altLang="en-US"/>
        </a:p>
      </dgm:t>
    </dgm:pt>
    <dgm:pt modelId="{8B4F0CDB-BF54-4405-8A2F-2303E0A1278C}" type="pres">
      <dgm:prSet presAssocID="{39E4D19B-DA55-4D0F-84D7-959587D3A160}" presName="funnel" presStyleLbl="trAlignAcc1" presStyleIdx="0" presStyleCnt="1" custLinFactNeighborX="-224" custLinFactNeighborY="223"/>
      <dgm:spPr/>
    </dgm:pt>
  </dgm:ptLst>
  <dgm:cxnLst>
    <dgm:cxn modelId="{6A47A72F-687D-40A9-96BE-BD5C0595A810}" srcId="{39E4D19B-DA55-4D0F-84D7-959587D3A160}" destId="{D02A02D2-0B04-4552-9A73-BE1B0F6BE590}" srcOrd="1" destOrd="0" parTransId="{3126B10F-CA07-4CD1-A946-6B6061DA39D8}" sibTransId="{2AAA0997-6EA8-47F3-A57A-11C20F76DDB3}"/>
    <dgm:cxn modelId="{916FFED7-EF81-4585-AC1E-5125FED19465}" srcId="{39E4D19B-DA55-4D0F-84D7-959587D3A160}" destId="{7286D351-89BA-4A0D-BC2C-DAA4D4E4489E}" srcOrd="2" destOrd="0" parTransId="{99EC18FE-5309-4E0E-AE00-32FEB82F1FD2}" sibTransId="{27EA94A6-38F8-45CB-916A-9C59BE81B8FD}"/>
    <dgm:cxn modelId="{1BA89E07-4452-4F79-A907-BA4DF73C09B7}" type="presOf" srcId="{7286D351-89BA-4A0D-BC2C-DAA4D4E4489E}" destId="{7FD7E84D-1EEC-4F31-926A-FC39F9699CED}" srcOrd="0" destOrd="0" presId="urn:microsoft.com/office/officeart/2005/8/layout/funnel1"/>
    <dgm:cxn modelId="{EBA4DE4E-7238-4FDC-8167-6B0F69C40ACC}" type="presOf" srcId="{71CEDEBB-AC6C-4303-9007-B3BBBD4FCBA2}" destId="{F94780BD-B8CC-4B2E-9BFE-EEE438A1E83B}" srcOrd="0" destOrd="0" presId="urn:microsoft.com/office/officeart/2005/8/layout/funnel1"/>
    <dgm:cxn modelId="{5129B168-726D-462C-8290-2D804F0D89D2}" type="presOf" srcId="{F939A272-E5CB-40C6-B574-4BA8070CA137}" destId="{37CDB6EE-8333-4C4C-A789-5742CBA54A49}" srcOrd="0" destOrd="0" presId="urn:microsoft.com/office/officeart/2005/8/layout/funnel1"/>
    <dgm:cxn modelId="{799096B4-2C5A-44AF-81D0-9A6BB033989B}" type="presOf" srcId="{D02A02D2-0B04-4552-9A73-BE1B0F6BE590}" destId="{14C695AF-E837-4269-A0BB-4B05416B6E4C}" srcOrd="0" destOrd="0" presId="urn:microsoft.com/office/officeart/2005/8/layout/funnel1"/>
    <dgm:cxn modelId="{BCCF21E2-BC1A-4538-B007-031B544C3108}" srcId="{39E4D19B-DA55-4D0F-84D7-959587D3A160}" destId="{A231527B-CFAA-4163-9F4D-55F782D8C48F}" srcOrd="4" destOrd="0" parTransId="{90211BF1-69C5-46D1-8133-67DF48360541}" sibTransId="{5536325F-CC68-4396-BA2A-19238A408120}"/>
    <dgm:cxn modelId="{4FE3D8D3-4C6F-4685-930B-A73B7905FC35}" srcId="{39E4D19B-DA55-4D0F-84D7-959587D3A160}" destId="{F939A272-E5CB-40C6-B574-4BA8070CA137}" srcOrd="3" destOrd="0" parTransId="{95702FD0-1906-4DEC-8AD3-C90F629474F3}" sibTransId="{461F21F2-39EF-4DB3-9F40-520CB48BC5AC}"/>
    <dgm:cxn modelId="{EEAB4217-4CA0-4C24-ABD7-44325A44C206}" type="presOf" srcId="{39E4D19B-DA55-4D0F-84D7-959587D3A160}" destId="{59E882F6-9236-4784-8781-7D2B479DDAE2}" srcOrd="0" destOrd="0" presId="urn:microsoft.com/office/officeart/2005/8/layout/funnel1"/>
    <dgm:cxn modelId="{99CC23E5-4EFD-4011-B6DF-D0858762CD85}" srcId="{39E4D19B-DA55-4D0F-84D7-959587D3A160}" destId="{71CEDEBB-AC6C-4303-9007-B3BBBD4FCBA2}" srcOrd="0" destOrd="0" parTransId="{33B99D09-1276-4DF7-B040-822D43F765C9}" sibTransId="{43FC7ECE-5E44-4C8B-B046-CFA8BA278163}"/>
    <dgm:cxn modelId="{E8E3CB9F-72FE-4031-83F3-E85814519998}" type="presParOf" srcId="{59E882F6-9236-4784-8781-7D2B479DDAE2}" destId="{725509C2-0CBB-4AE4-B343-5204D21BB75F}" srcOrd="0" destOrd="0" presId="urn:microsoft.com/office/officeart/2005/8/layout/funnel1"/>
    <dgm:cxn modelId="{D29AD970-9A4E-4B97-8DB6-97F0984276DA}" type="presParOf" srcId="{59E882F6-9236-4784-8781-7D2B479DDAE2}" destId="{F2D93815-4B96-4F92-BE2D-B62EFCB3308A}" srcOrd="1" destOrd="0" presId="urn:microsoft.com/office/officeart/2005/8/layout/funnel1"/>
    <dgm:cxn modelId="{A74D2F08-BACF-4CCD-AF8F-C85B67F236B5}" type="presParOf" srcId="{59E882F6-9236-4784-8781-7D2B479DDAE2}" destId="{37CDB6EE-8333-4C4C-A789-5742CBA54A49}" srcOrd="2" destOrd="0" presId="urn:microsoft.com/office/officeart/2005/8/layout/funnel1"/>
    <dgm:cxn modelId="{835E980E-41C0-49B8-B711-2F8F76931FD1}" type="presParOf" srcId="{59E882F6-9236-4784-8781-7D2B479DDAE2}" destId="{7FD7E84D-1EEC-4F31-926A-FC39F9699CED}" srcOrd="3" destOrd="0" presId="urn:microsoft.com/office/officeart/2005/8/layout/funnel1"/>
    <dgm:cxn modelId="{D4A59CCF-A6F8-4883-9D99-7E90AC3E8F0D}" type="presParOf" srcId="{59E882F6-9236-4784-8781-7D2B479DDAE2}" destId="{14C695AF-E837-4269-A0BB-4B05416B6E4C}" srcOrd="4" destOrd="0" presId="urn:microsoft.com/office/officeart/2005/8/layout/funnel1"/>
    <dgm:cxn modelId="{2C329D59-A3E9-4CD8-B192-C1D45FDF0D41}" type="presParOf" srcId="{59E882F6-9236-4784-8781-7D2B479DDAE2}" destId="{F94780BD-B8CC-4B2E-9BFE-EEE438A1E83B}" srcOrd="5" destOrd="0" presId="urn:microsoft.com/office/officeart/2005/8/layout/funnel1"/>
    <dgm:cxn modelId="{D2462B9C-160F-4F4C-95A7-9E9898052391}" type="presParOf" srcId="{59E882F6-9236-4784-8781-7D2B479DDAE2}" destId="{8B4F0CDB-BF54-4405-8A2F-2303E0A1278C}" srcOrd="6" destOrd="0" presId="urn:microsoft.com/office/officeart/2005/8/layout/funnel1"/>
  </dgm:cxnLst>
  <dgm:bg/>
  <dgm:whole/>
</dgm:dataModel>
</file>

<file path=ppt/diagrams/data7.xml><?xml version="1.0" encoding="utf-8"?>
<dgm:dataModel xmlns:dgm="http://schemas.openxmlformats.org/drawingml/2006/diagram" xmlns:a="http://schemas.openxmlformats.org/drawingml/2006/main">
  <dgm:ptLst>
    <dgm:pt modelId="{5B89C9B4-1A7E-4179-AED1-8D5629C26556}" type="doc">
      <dgm:prSet loTypeId="urn:microsoft.com/office/officeart/2005/8/layout/process1" loCatId="process" qsTypeId="urn:microsoft.com/office/officeart/2005/8/quickstyle/simple1#7" qsCatId="simple" csTypeId="urn:microsoft.com/office/officeart/2005/8/colors/accent1_2#10" csCatId="accent1" phldr="1"/>
      <dgm:spPr/>
    </dgm:pt>
    <dgm:pt modelId="{1077B7C9-A037-4C43-BE37-D8384930217A}">
      <dgm:prSet phldrT="[文本]" custT="1"/>
      <dgm:spPr/>
      <dgm:t>
        <a:bodyPr/>
        <a:lstStyle/>
        <a:p>
          <a:r>
            <a:rPr lang="zh-CN" altLang="en-US" sz="1800" dirty="0" smtClean="0">
              <a:latin typeface="微软雅黑" pitchFamily="34" charset="-122"/>
              <a:ea typeface="微软雅黑" pitchFamily="34" charset="-122"/>
            </a:rPr>
            <a:t>对企业质量安全管理能力的评估和验证</a:t>
          </a:r>
          <a:endParaRPr lang="zh-CN" altLang="en-US" sz="1800" dirty="0">
            <a:latin typeface="微软雅黑" pitchFamily="34" charset="-122"/>
            <a:ea typeface="微软雅黑" pitchFamily="34" charset="-122"/>
          </a:endParaRPr>
        </a:p>
      </dgm:t>
    </dgm:pt>
    <dgm:pt modelId="{B3277939-2AAD-4284-8C93-7EB39636883D}" type="parTrans" cxnId="{7DFD00B4-2A50-44AC-A4D6-DDFC68E6539A}">
      <dgm:prSet/>
      <dgm:spPr/>
      <dgm:t>
        <a:bodyPr/>
        <a:lstStyle/>
        <a:p>
          <a:endParaRPr lang="zh-CN" altLang="en-US" sz="1800">
            <a:latin typeface="微软雅黑" pitchFamily="34" charset="-122"/>
            <a:ea typeface="微软雅黑" pitchFamily="34" charset="-122"/>
          </a:endParaRPr>
        </a:p>
      </dgm:t>
    </dgm:pt>
    <dgm:pt modelId="{5419A9BE-62B8-4341-AE40-797C797BC758}" type="sibTrans" cxnId="{7DFD00B4-2A50-44AC-A4D6-DDFC68E6539A}">
      <dgm:prSet/>
      <dgm:spPr/>
      <dgm:t>
        <a:bodyPr/>
        <a:lstStyle/>
        <a:p>
          <a:endParaRPr lang="zh-CN" altLang="en-US" sz="1800">
            <a:latin typeface="微软雅黑" pitchFamily="34" charset="-122"/>
            <a:ea typeface="微软雅黑" pitchFamily="34" charset="-122"/>
          </a:endParaRPr>
        </a:p>
      </dgm:t>
    </dgm:pt>
    <dgm:pt modelId="{24F884CC-127E-43A8-9E0E-896E255CA0F1}" type="pres">
      <dgm:prSet presAssocID="{5B89C9B4-1A7E-4179-AED1-8D5629C26556}" presName="Name0" presStyleCnt="0">
        <dgm:presLayoutVars>
          <dgm:dir/>
          <dgm:resizeHandles val="exact"/>
        </dgm:presLayoutVars>
      </dgm:prSet>
      <dgm:spPr/>
    </dgm:pt>
    <dgm:pt modelId="{AAD65DB5-008E-48B2-9A74-591462BEA20A}" type="pres">
      <dgm:prSet presAssocID="{1077B7C9-A037-4C43-BE37-D8384930217A}" presName="node" presStyleLbl="node1" presStyleIdx="0" presStyleCnt="1" custLinFactNeighborX="-57001" custLinFactNeighborY="-47223">
        <dgm:presLayoutVars>
          <dgm:bulletEnabled val="1"/>
        </dgm:presLayoutVars>
      </dgm:prSet>
      <dgm:spPr/>
      <dgm:t>
        <a:bodyPr/>
        <a:lstStyle/>
        <a:p>
          <a:endParaRPr lang="zh-CN" altLang="en-US"/>
        </a:p>
      </dgm:t>
    </dgm:pt>
  </dgm:ptLst>
  <dgm:cxnLst>
    <dgm:cxn modelId="{815CD2C9-F84C-4E68-9EE9-C9FDD4EF88CB}" type="presOf" srcId="{1077B7C9-A037-4C43-BE37-D8384930217A}" destId="{AAD65DB5-008E-48B2-9A74-591462BEA20A}" srcOrd="0" destOrd="0" presId="urn:microsoft.com/office/officeart/2005/8/layout/process1"/>
    <dgm:cxn modelId="{567C5A51-8CB4-4F74-84F7-8705A6E70A6B}" type="presOf" srcId="{5B89C9B4-1A7E-4179-AED1-8D5629C26556}" destId="{24F884CC-127E-43A8-9E0E-896E255CA0F1}" srcOrd="0" destOrd="0" presId="urn:microsoft.com/office/officeart/2005/8/layout/process1"/>
    <dgm:cxn modelId="{7DFD00B4-2A50-44AC-A4D6-DDFC68E6539A}" srcId="{5B89C9B4-1A7E-4179-AED1-8D5629C26556}" destId="{1077B7C9-A037-4C43-BE37-D8384930217A}" srcOrd="0" destOrd="0" parTransId="{B3277939-2AAD-4284-8C93-7EB39636883D}" sibTransId="{5419A9BE-62B8-4341-AE40-797C797BC758}"/>
    <dgm:cxn modelId="{1883767F-91A8-4618-AD77-93110DB69627}" type="presParOf" srcId="{24F884CC-127E-43A8-9E0E-896E255CA0F1}" destId="{AAD65DB5-008E-48B2-9A74-591462BEA20A}" srcOrd="0" destOrd="0" presId="urn:microsoft.com/office/officeart/2005/8/layout/process1"/>
  </dgm:cxnLst>
  <dgm:bg/>
  <dgm:whole/>
</dgm:dataModel>
</file>

<file path=ppt/diagrams/data8.xml><?xml version="1.0" encoding="utf-8"?>
<dgm:dataModel xmlns:dgm="http://schemas.openxmlformats.org/drawingml/2006/diagram" xmlns:a="http://schemas.openxmlformats.org/drawingml/2006/main">
  <dgm:ptLst>
    <dgm:pt modelId="{1E72639E-E705-4DC4-A39B-9488373ED432}" type="doc">
      <dgm:prSet loTypeId="urn:microsoft.com/office/officeart/2008/layout/VerticalCurvedList" loCatId="list" qsTypeId="urn:microsoft.com/office/officeart/2005/8/quickstyle/3d1" qsCatId="3D" csTypeId="urn:microsoft.com/office/officeart/2005/8/colors/colorful1#6" csCatId="colorful" phldr="1"/>
      <dgm:spPr/>
      <dgm:t>
        <a:bodyPr/>
        <a:lstStyle/>
        <a:p>
          <a:endParaRPr lang="zh-CN" altLang="en-US"/>
        </a:p>
      </dgm:t>
    </dgm:pt>
    <dgm:pt modelId="{5DA063D4-DCBD-43E5-93E5-C24E08F9FC64}">
      <dgm:prSet phldrT="[文本]" custT="1"/>
      <dgm:spPr/>
      <dgm:t>
        <a:bodyPr/>
        <a:lstStyle/>
        <a:p>
          <a:r>
            <a:rPr lang="zh-CN" altLang="en-US" sz="1800" b="0" dirty="0" smtClean="0">
              <a:solidFill>
                <a:schemeClr val="bg1"/>
              </a:solidFill>
              <a:latin typeface="微软雅黑" pitchFamily="34" charset="-122"/>
              <a:ea typeface="微软雅黑" pitchFamily="34" charset="-122"/>
            </a:rPr>
            <a:t>作为</a:t>
          </a:r>
          <a:r>
            <a:rPr lang="zh-CN" sz="1800" b="0" dirty="0" smtClean="0">
              <a:solidFill>
                <a:schemeClr val="bg1"/>
              </a:solidFill>
              <a:latin typeface="微软雅黑" pitchFamily="34" charset="-122"/>
              <a:ea typeface="微软雅黑" pitchFamily="34" charset="-122"/>
            </a:rPr>
            <a:t>年度专项重点工作</a:t>
          </a:r>
          <a:r>
            <a:rPr lang="zh-CN" altLang="en-US" sz="1800" b="0" dirty="0" smtClean="0">
              <a:solidFill>
                <a:schemeClr val="bg1"/>
              </a:solidFill>
              <a:latin typeface="微软雅黑" pitchFamily="34" charset="-122"/>
              <a:ea typeface="微软雅黑" pitchFamily="34" charset="-122"/>
            </a:rPr>
            <a:t>，不断完善相关制度，推动建立工作新机制</a:t>
          </a:r>
          <a:endParaRPr lang="zh-CN" altLang="en-US" sz="1800" b="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dgm:t>
    </dgm:pt>
    <dgm:pt modelId="{2D0D9B09-CB46-4311-8EE4-7A7152904B16}" type="parTrans" cxnId="{9C4C2813-B1D5-413C-BDD4-3883D27B5A23}">
      <dgm:prSet/>
      <dgm:spPr/>
      <dgm:t>
        <a:bodyPr/>
        <a:lstStyle/>
        <a:p>
          <a:endParaRPr lang="zh-CN" altLang="en-US"/>
        </a:p>
      </dgm:t>
    </dgm:pt>
    <dgm:pt modelId="{314AA8CD-E26D-46E6-8C3B-EEC7E2CB6500}" type="sibTrans" cxnId="{9C4C2813-B1D5-413C-BDD4-3883D27B5A23}">
      <dgm:prSet/>
      <dgm:spPr/>
      <dgm:t>
        <a:bodyPr/>
        <a:lstStyle/>
        <a:p>
          <a:endParaRPr lang="zh-CN" altLang="en-US"/>
        </a:p>
      </dgm:t>
    </dgm:pt>
    <dgm:pt modelId="{BDAC83F0-4087-45F8-85BA-CA6052F742F9}">
      <dgm:prSet phldrT="[文本]" custT="1">
        <dgm:style>
          <a:lnRef idx="1">
            <a:schemeClr val="accent6"/>
          </a:lnRef>
          <a:fillRef idx="2">
            <a:schemeClr val="accent6"/>
          </a:fillRef>
          <a:effectRef idx="1">
            <a:schemeClr val="accent6"/>
          </a:effectRef>
          <a:fontRef idx="minor">
            <a:schemeClr val="dk1"/>
          </a:fontRef>
        </dgm:style>
      </dgm:prSet>
      <dgm:spPr/>
      <dgm:t>
        <a:bodyPr/>
        <a:lstStyle/>
        <a:p>
          <a:r>
            <a:rPr lang="zh-CN" altLang="en-US" sz="1800" b="0" dirty="0" smtClean="0">
              <a:solidFill>
                <a:schemeClr val="bg1"/>
              </a:solidFill>
              <a:latin typeface="微软雅黑" pitchFamily="34" charset="-122"/>
              <a:ea typeface="微软雅黑" pitchFamily="34" charset="-122"/>
            </a:rPr>
            <a:t>作为不依赖目录表的抓手，推动不断强化事中事后监管</a:t>
          </a:r>
          <a:endParaRPr lang="zh-CN" altLang="en-US" sz="1800" b="0" dirty="0">
            <a:solidFill>
              <a:schemeClr val="bg1"/>
            </a:solidFill>
            <a:latin typeface="微软雅黑" pitchFamily="34" charset="-122"/>
            <a:ea typeface="微软雅黑" pitchFamily="34" charset="-122"/>
          </a:endParaRPr>
        </a:p>
      </dgm:t>
    </dgm:pt>
    <dgm:pt modelId="{6D87E9EB-A7F6-4B20-923A-7A82F6C14C80}" type="parTrans" cxnId="{8DF194B9-E388-4F93-9E38-BE27E0EEA088}">
      <dgm:prSet/>
      <dgm:spPr/>
      <dgm:t>
        <a:bodyPr/>
        <a:lstStyle/>
        <a:p>
          <a:endParaRPr lang="zh-CN" altLang="en-US"/>
        </a:p>
      </dgm:t>
    </dgm:pt>
    <dgm:pt modelId="{E75B2225-A1DA-49A1-82ED-E0CA9699DC29}" type="sibTrans" cxnId="{8DF194B9-E388-4F93-9E38-BE27E0EEA088}">
      <dgm:prSet/>
      <dgm:spPr/>
      <dgm:t>
        <a:bodyPr/>
        <a:lstStyle/>
        <a:p>
          <a:endParaRPr lang="zh-CN" altLang="en-US"/>
        </a:p>
      </dgm:t>
    </dgm:pt>
    <dgm:pt modelId="{E3527C65-7A01-4E77-825B-7EA4F3851F9E}">
      <dgm:prSet phldrT="[文本]" custT="1"/>
      <dgm:spPr/>
      <dgm:t>
        <a:bodyPr/>
        <a:lstStyle/>
        <a:p>
          <a:r>
            <a:rPr lang="zh-CN" altLang="en-US" sz="1800" b="0" dirty="0" smtClean="0">
              <a:solidFill>
                <a:schemeClr val="bg1"/>
              </a:solidFill>
              <a:latin typeface="微软雅黑" pitchFamily="34" charset="-122"/>
              <a:ea typeface="微软雅黑" pitchFamily="34" charset="-122"/>
            </a:rPr>
            <a:t>作为检验监管业务改革的突破口，推动检验向监管转移</a:t>
          </a:r>
          <a:endParaRPr lang="zh-CN" altLang="en-US" sz="1800" b="0" dirty="0">
            <a:solidFill>
              <a:schemeClr val="bg1"/>
            </a:solidFill>
            <a:latin typeface="微软雅黑" pitchFamily="34" charset="-122"/>
            <a:ea typeface="微软雅黑" pitchFamily="34" charset="-122"/>
          </a:endParaRPr>
        </a:p>
      </dgm:t>
    </dgm:pt>
    <dgm:pt modelId="{C5FD05DA-67B6-429C-97C4-16A8803332B7}" type="parTrans" cxnId="{76EF351B-C61E-45DF-ADAE-7D7D194203FB}">
      <dgm:prSet/>
      <dgm:spPr/>
      <dgm:t>
        <a:bodyPr/>
        <a:lstStyle/>
        <a:p>
          <a:endParaRPr lang="zh-CN" altLang="en-US"/>
        </a:p>
      </dgm:t>
    </dgm:pt>
    <dgm:pt modelId="{7323AE24-4475-413C-87EE-35BFDB7ECA4C}" type="sibTrans" cxnId="{76EF351B-C61E-45DF-ADAE-7D7D194203FB}">
      <dgm:prSet/>
      <dgm:spPr/>
      <dgm:t>
        <a:bodyPr/>
        <a:lstStyle/>
        <a:p>
          <a:endParaRPr lang="zh-CN" altLang="en-US"/>
        </a:p>
      </dgm:t>
    </dgm:pt>
    <dgm:pt modelId="{C46E7C5F-22AB-4F21-96A5-549AC9A566F6}">
      <dgm:prSet phldrT="[文本]" custT="1"/>
      <dgm:spPr/>
      <dgm:t>
        <a:bodyPr/>
        <a:lstStyle/>
        <a:p>
          <a:r>
            <a:rPr lang="zh-CN" altLang="en-US" sz="1800" b="0" dirty="0" smtClean="0">
              <a:solidFill>
                <a:schemeClr val="bg1"/>
              </a:solidFill>
              <a:latin typeface="微软雅黑" pitchFamily="34" charset="-122"/>
              <a:ea typeface="微软雅黑" pitchFamily="34" charset="-122"/>
            </a:rPr>
            <a:t>作为检验监管工作的核心职能，推动发挥服务外贸、服务人民群众的职能作用</a:t>
          </a:r>
          <a:endParaRPr lang="zh-CN" altLang="en-US" sz="1800" b="0" dirty="0">
            <a:solidFill>
              <a:schemeClr val="bg1"/>
            </a:solidFill>
            <a:latin typeface="微软雅黑" pitchFamily="34" charset="-122"/>
            <a:ea typeface="微软雅黑" pitchFamily="34" charset="-122"/>
          </a:endParaRPr>
        </a:p>
      </dgm:t>
    </dgm:pt>
    <dgm:pt modelId="{A14F0B4B-15B2-4048-A67A-94CAE8C67A80}" type="parTrans" cxnId="{215705FC-8AA2-498A-98DB-7946B2F536C0}">
      <dgm:prSet/>
      <dgm:spPr/>
      <dgm:t>
        <a:bodyPr/>
        <a:lstStyle/>
        <a:p>
          <a:endParaRPr lang="zh-CN" altLang="en-US"/>
        </a:p>
      </dgm:t>
    </dgm:pt>
    <dgm:pt modelId="{C000508D-DA57-4EF4-B461-DEB4C4CDA3AC}" type="sibTrans" cxnId="{215705FC-8AA2-498A-98DB-7946B2F536C0}">
      <dgm:prSet/>
      <dgm:spPr/>
      <dgm:t>
        <a:bodyPr/>
        <a:lstStyle/>
        <a:p>
          <a:endParaRPr lang="zh-CN" altLang="en-US"/>
        </a:p>
      </dgm:t>
    </dgm:pt>
    <dgm:pt modelId="{2CCDEC29-4F4D-4C2F-A136-9AF8B419B939}" type="pres">
      <dgm:prSet presAssocID="{1E72639E-E705-4DC4-A39B-9488373ED432}" presName="Name0" presStyleCnt="0">
        <dgm:presLayoutVars>
          <dgm:chMax val="7"/>
          <dgm:chPref val="7"/>
          <dgm:dir/>
        </dgm:presLayoutVars>
      </dgm:prSet>
      <dgm:spPr/>
      <dgm:t>
        <a:bodyPr/>
        <a:lstStyle/>
        <a:p>
          <a:endParaRPr lang="zh-CN" altLang="en-US"/>
        </a:p>
      </dgm:t>
    </dgm:pt>
    <dgm:pt modelId="{9E54920A-0769-4051-8732-43B6F2D51F43}" type="pres">
      <dgm:prSet presAssocID="{1E72639E-E705-4DC4-A39B-9488373ED432}" presName="Name1" presStyleCnt="0"/>
      <dgm:spPr/>
      <dgm:t>
        <a:bodyPr/>
        <a:lstStyle/>
        <a:p>
          <a:endParaRPr lang="zh-CN" altLang="en-US"/>
        </a:p>
      </dgm:t>
    </dgm:pt>
    <dgm:pt modelId="{41E15A57-753D-4519-85BF-5F5D174EA57E}" type="pres">
      <dgm:prSet presAssocID="{1E72639E-E705-4DC4-A39B-9488373ED432}" presName="cycle" presStyleCnt="0"/>
      <dgm:spPr/>
      <dgm:t>
        <a:bodyPr/>
        <a:lstStyle/>
        <a:p>
          <a:endParaRPr lang="zh-CN" altLang="en-US"/>
        </a:p>
      </dgm:t>
    </dgm:pt>
    <dgm:pt modelId="{E7C226D6-AE83-4928-B387-B1BB8E14749F}" type="pres">
      <dgm:prSet presAssocID="{1E72639E-E705-4DC4-A39B-9488373ED432}" presName="srcNode" presStyleLbl="node1" presStyleIdx="0" presStyleCnt="4"/>
      <dgm:spPr/>
      <dgm:t>
        <a:bodyPr/>
        <a:lstStyle/>
        <a:p>
          <a:endParaRPr lang="zh-CN" altLang="en-US"/>
        </a:p>
      </dgm:t>
    </dgm:pt>
    <dgm:pt modelId="{9BF487E3-180B-40B4-B744-E6AD5CDB724A}" type="pres">
      <dgm:prSet presAssocID="{1E72639E-E705-4DC4-A39B-9488373ED432}" presName="conn" presStyleLbl="parChTrans1D2" presStyleIdx="0" presStyleCnt="1"/>
      <dgm:spPr/>
      <dgm:t>
        <a:bodyPr/>
        <a:lstStyle/>
        <a:p>
          <a:endParaRPr lang="zh-CN" altLang="en-US"/>
        </a:p>
      </dgm:t>
    </dgm:pt>
    <dgm:pt modelId="{9115A660-BC6C-4120-8584-53554B2B8909}" type="pres">
      <dgm:prSet presAssocID="{1E72639E-E705-4DC4-A39B-9488373ED432}" presName="extraNode" presStyleLbl="node1" presStyleIdx="0" presStyleCnt="4"/>
      <dgm:spPr/>
      <dgm:t>
        <a:bodyPr/>
        <a:lstStyle/>
        <a:p>
          <a:endParaRPr lang="zh-CN" altLang="en-US"/>
        </a:p>
      </dgm:t>
    </dgm:pt>
    <dgm:pt modelId="{13AA9A69-2B11-4D77-BDC6-E117B190C576}" type="pres">
      <dgm:prSet presAssocID="{1E72639E-E705-4DC4-A39B-9488373ED432}" presName="dstNode" presStyleLbl="node1" presStyleIdx="0" presStyleCnt="4"/>
      <dgm:spPr/>
      <dgm:t>
        <a:bodyPr/>
        <a:lstStyle/>
        <a:p>
          <a:endParaRPr lang="zh-CN" altLang="en-US"/>
        </a:p>
      </dgm:t>
    </dgm:pt>
    <dgm:pt modelId="{CB1E6747-9636-4A9C-B2E9-2F5449CA1B9C}" type="pres">
      <dgm:prSet presAssocID="{5DA063D4-DCBD-43E5-93E5-C24E08F9FC64}" presName="text_1" presStyleLbl="node1" presStyleIdx="0" presStyleCnt="4">
        <dgm:presLayoutVars>
          <dgm:bulletEnabled val="1"/>
        </dgm:presLayoutVars>
      </dgm:prSet>
      <dgm:spPr/>
      <dgm:t>
        <a:bodyPr/>
        <a:lstStyle/>
        <a:p>
          <a:endParaRPr lang="zh-CN" altLang="en-US"/>
        </a:p>
      </dgm:t>
    </dgm:pt>
    <dgm:pt modelId="{8566E63E-344E-4264-9E67-D73583FF70A6}" type="pres">
      <dgm:prSet presAssocID="{5DA063D4-DCBD-43E5-93E5-C24E08F9FC64}" presName="accent_1" presStyleCnt="0"/>
      <dgm:spPr/>
      <dgm:t>
        <a:bodyPr/>
        <a:lstStyle/>
        <a:p>
          <a:endParaRPr lang="zh-CN" altLang="en-US"/>
        </a:p>
      </dgm:t>
    </dgm:pt>
    <dgm:pt modelId="{95C903EE-BB13-44AA-94E7-657380336D33}" type="pres">
      <dgm:prSet presAssocID="{5DA063D4-DCBD-43E5-93E5-C24E08F9FC64}" presName="accentRepeatNode" presStyleLbl="solidFgAcc1" presStyleIdx="0" presStyleCnt="4"/>
      <dgm:spPr/>
      <dgm:t>
        <a:bodyPr/>
        <a:lstStyle/>
        <a:p>
          <a:endParaRPr lang="zh-CN" altLang="en-US"/>
        </a:p>
      </dgm:t>
    </dgm:pt>
    <dgm:pt modelId="{30E173C9-833D-4A71-BF65-C68F1B01E671}" type="pres">
      <dgm:prSet presAssocID="{BDAC83F0-4087-45F8-85BA-CA6052F742F9}" presName="text_2" presStyleLbl="node1" presStyleIdx="1" presStyleCnt="4">
        <dgm:presLayoutVars>
          <dgm:bulletEnabled val="1"/>
        </dgm:presLayoutVars>
      </dgm:prSet>
      <dgm:spPr/>
      <dgm:t>
        <a:bodyPr/>
        <a:lstStyle/>
        <a:p>
          <a:endParaRPr lang="zh-CN" altLang="en-US"/>
        </a:p>
      </dgm:t>
    </dgm:pt>
    <dgm:pt modelId="{69F0A849-A47E-4368-8C7F-CEEFBFFE53EC}" type="pres">
      <dgm:prSet presAssocID="{BDAC83F0-4087-45F8-85BA-CA6052F742F9}" presName="accent_2" presStyleCnt="0"/>
      <dgm:spPr/>
      <dgm:t>
        <a:bodyPr/>
        <a:lstStyle/>
        <a:p>
          <a:endParaRPr lang="zh-CN" altLang="en-US"/>
        </a:p>
      </dgm:t>
    </dgm:pt>
    <dgm:pt modelId="{6B2899DD-3D6A-4399-8D20-33C81A2D8EC7}" type="pres">
      <dgm:prSet presAssocID="{BDAC83F0-4087-45F8-85BA-CA6052F742F9}" presName="accentRepeatNode" presStyleLbl="solidFgAcc1" presStyleIdx="1" presStyleCnt="4"/>
      <dgm:spPr/>
      <dgm:t>
        <a:bodyPr/>
        <a:lstStyle/>
        <a:p>
          <a:endParaRPr lang="zh-CN" altLang="en-US"/>
        </a:p>
      </dgm:t>
    </dgm:pt>
    <dgm:pt modelId="{1F2D531C-F58B-4E8B-B422-987721F526D1}" type="pres">
      <dgm:prSet presAssocID="{E3527C65-7A01-4E77-825B-7EA4F3851F9E}" presName="text_3" presStyleLbl="node1" presStyleIdx="2" presStyleCnt="4">
        <dgm:presLayoutVars>
          <dgm:bulletEnabled val="1"/>
        </dgm:presLayoutVars>
      </dgm:prSet>
      <dgm:spPr/>
      <dgm:t>
        <a:bodyPr/>
        <a:lstStyle/>
        <a:p>
          <a:endParaRPr lang="zh-CN" altLang="en-US"/>
        </a:p>
      </dgm:t>
    </dgm:pt>
    <dgm:pt modelId="{C5049768-EA8E-4E59-8FD1-31C751B3D3A5}" type="pres">
      <dgm:prSet presAssocID="{E3527C65-7A01-4E77-825B-7EA4F3851F9E}" presName="accent_3" presStyleCnt="0"/>
      <dgm:spPr/>
      <dgm:t>
        <a:bodyPr/>
        <a:lstStyle/>
        <a:p>
          <a:endParaRPr lang="zh-CN" altLang="en-US"/>
        </a:p>
      </dgm:t>
    </dgm:pt>
    <dgm:pt modelId="{02F31EA6-7E58-4CBE-BFA8-DB9846751DA5}" type="pres">
      <dgm:prSet presAssocID="{E3527C65-7A01-4E77-825B-7EA4F3851F9E}" presName="accentRepeatNode" presStyleLbl="solidFgAcc1" presStyleIdx="2" presStyleCnt="4"/>
      <dgm:spPr/>
      <dgm:t>
        <a:bodyPr/>
        <a:lstStyle/>
        <a:p>
          <a:endParaRPr lang="zh-CN" altLang="en-US"/>
        </a:p>
      </dgm:t>
    </dgm:pt>
    <dgm:pt modelId="{2B2F98C4-ABDF-47D7-94A4-8F4A83EAF290}" type="pres">
      <dgm:prSet presAssocID="{C46E7C5F-22AB-4F21-96A5-549AC9A566F6}" presName="text_4" presStyleLbl="node1" presStyleIdx="3" presStyleCnt="4">
        <dgm:presLayoutVars>
          <dgm:bulletEnabled val="1"/>
        </dgm:presLayoutVars>
      </dgm:prSet>
      <dgm:spPr/>
      <dgm:t>
        <a:bodyPr/>
        <a:lstStyle/>
        <a:p>
          <a:endParaRPr lang="zh-CN" altLang="en-US"/>
        </a:p>
      </dgm:t>
    </dgm:pt>
    <dgm:pt modelId="{B66EEBDE-78D8-4FE6-BD32-B5DBD001662D}" type="pres">
      <dgm:prSet presAssocID="{C46E7C5F-22AB-4F21-96A5-549AC9A566F6}" presName="accent_4" presStyleCnt="0"/>
      <dgm:spPr/>
      <dgm:t>
        <a:bodyPr/>
        <a:lstStyle/>
        <a:p>
          <a:endParaRPr lang="zh-CN" altLang="en-US"/>
        </a:p>
      </dgm:t>
    </dgm:pt>
    <dgm:pt modelId="{2211CB49-B50E-4F7A-AAE1-5081D07709C8}" type="pres">
      <dgm:prSet presAssocID="{C46E7C5F-22AB-4F21-96A5-549AC9A566F6}" presName="accentRepeatNode" presStyleLbl="solidFgAcc1" presStyleIdx="3" presStyleCnt="4"/>
      <dgm:spPr/>
      <dgm:t>
        <a:bodyPr/>
        <a:lstStyle/>
        <a:p>
          <a:endParaRPr lang="zh-CN" altLang="en-US"/>
        </a:p>
      </dgm:t>
    </dgm:pt>
  </dgm:ptLst>
  <dgm:cxnLst>
    <dgm:cxn modelId="{0CD85789-1E4B-456A-B97C-AED4D999D26B}" type="presOf" srcId="{E3527C65-7A01-4E77-825B-7EA4F3851F9E}" destId="{1F2D531C-F58B-4E8B-B422-987721F526D1}" srcOrd="0" destOrd="0" presId="urn:microsoft.com/office/officeart/2008/layout/VerticalCurvedList"/>
    <dgm:cxn modelId="{AA780C62-84BE-4DE3-8C87-957786E0D8F7}" type="presOf" srcId="{C46E7C5F-22AB-4F21-96A5-549AC9A566F6}" destId="{2B2F98C4-ABDF-47D7-94A4-8F4A83EAF290}" srcOrd="0" destOrd="0" presId="urn:microsoft.com/office/officeart/2008/layout/VerticalCurvedList"/>
    <dgm:cxn modelId="{27156E7E-BCE1-4F9E-8C93-7ABCFA23017D}" type="presOf" srcId="{1E72639E-E705-4DC4-A39B-9488373ED432}" destId="{2CCDEC29-4F4D-4C2F-A136-9AF8B419B939}" srcOrd="0" destOrd="0" presId="urn:microsoft.com/office/officeart/2008/layout/VerticalCurvedList"/>
    <dgm:cxn modelId="{8DF194B9-E388-4F93-9E38-BE27E0EEA088}" srcId="{1E72639E-E705-4DC4-A39B-9488373ED432}" destId="{BDAC83F0-4087-45F8-85BA-CA6052F742F9}" srcOrd="1" destOrd="0" parTransId="{6D87E9EB-A7F6-4B20-923A-7A82F6C14C80}" sibTransId="{E75B2225-A1DA-49A1-82ED-E0CA9699DC29}"/>
    <dgm:cxn modelId="{215705FC-8AA2-498A-98DB-7946B2F536C0}" srcId="{1E72639E-E705-4DC4-A39B-9488373ED432}" destId="{C46E7C5F-22AB-4F21-96A5-549AC9A566F6}" srcOrd="3" destOrd="0" parTransId="{A14F0B4B-15B2-4048-A67A-94CAE8C67A80}" sibTransId="{C000508D-DA57-4EF4-B461-DEB4C4CDA3AC}"/>
    <dgm:cxn modelId="{9C4C2813-B1D5-413C-BDD4-3883D27B5A23}" srcId="{1E72639E-E705-4DC4-A39B-9488373ED432}" destId="{5DA063D4-DCBD-43E5-93E5-C24E08F9FC64}" srcOrd="0" destOrd="0" parTransId="{2D0D9B09-CB46-4311-8EE4-7A7152904B16}" sibTransId="{314AA8CD-E26D-46E6-8C3B-EEC7E2CB6500}"/>
    <dgm:cxn modelId="{76EF351B-C61E-45DF-ADAE-7D7D194203FB}" srcId="{1E72639E-E705-4DC4-A39B-9488373ED432}" destId="{E3527C65-7A01-4E77-825B-7EA4F3851F9E}" srcOrd="2" destOrd="0" parTransId="{C5FD05DA-67B6-429C-97C4-16A8803332B7}" sibTransId="{7323AE24-4475-413C-87EE-35BFDB7ECA4C}"/>
    <dgm:cxn modelId="{186A6C62-D43E-4B9F-911B-29B15FEA0F22}" type="presOf" srcId="{314AA8CD-E26D-46E6-8C3B-EEC7E2CB6500}" destId="{9BF487E3-180B-40B4-B744-E6AD5CDB724A}" srcOrd="0" destOrd="0" presId="urn:microsoft.com/office/officeart/2008/layout/VerticalCurvedList"/>
    <dgm:cxn modelId="{D14E8E84-A825-4764-8C3A-D63099A2E0DE}" type="presOf" srcId="{5DA063D4-DCBD-43E5-93E5-C24E08F9FC64}" destId="{CB1E6747-9636-4A9C-B2E9-2F5449CA1B9C}" srcOrd="0" destOrd="0" presId="urn:microsoft.com/office/officeart/2008/layout/VerticalCurvedList"/>
    <dgm:cxn modelId="{BF1A5ECF-2C8E-4E73-AC3E-30A45928056A}" type="presOf" srcId="{BDAC83F0-4087-45F8-85BA-CA6052F742F9}" destId="{30E173C9-833D-4A71-BF65-C68F1B01E671}" srcOrd="0" destOrd="0" presId="urn:microsoft.com/office/officeart/2008/layout/VerticalCurvedList"/>
    <dgm:cxn modelId="{2EC9CF4E-E874-469B-9E71-E11B395093E6}" type="presParOf" srcId="{2CCDEC29-4F4D-4C2F-A136-9AF8B419B939}" destId="{9E54920A-0769-4051-8732-43B6F2D51F43}" srcOrd="0" destOrd="0" presId="urn:microsoft.com/office/officeart/2008/layout/VerticalCurvedList"/>
    <dgm:cxn modelId="{DA29CCF3-72CB-42AE-B2DE-9BD19A294D72}" type="presParOf" srcId="{9E54920A-0769-4051-8732-43B6F2D51F43}" destId="{41E15A57-753D-4519-85BF-5F5D174EA57E}" srcOrd="0" destOrd="0" presId="urn:microsoft.com/office/officeart/2008/layout/VerticalCurvedList"/>
    <dgm:cxn modelId="{04C41B95-6672-45E0-B6D6-7AF6BBA12808}" type="presParOf" srcId="{41E15A57-753D-4519-85BF-5F5D174EA57E}" destId="{E7C226D6-AE83-4928-B387-B1BB8E14749F}" srcOrd="0" destOrd="0" presId="urn:microsoft.com/office/officeart/2008/layout/VerticalCurvedList"/>
    <dgm:cxn modelId="{4F127243-A6EA-4D66-BF2C-FC0175F0F4B4}" type="presParOf" srcId="{41E15A57-753D-4519-85BF-5F5D174EA57E}" destId="{9BF487E3-180B-40B4-B744-E6AD5CDB724A}" srcOrd="1" destOrd="0" presId="urn:microsoft.com/office/officeart/2008/layout/VerticalCurvedList"/>
    <dgm:cxn modelId="{A1C19B92-058C-4CE6-A1D1-45A6369BE0F0}" type="presParOf" srcId="{41E15A57-753D-4519-85BF-5F5D174EA57E}" destId="{9115A660-BC6C-4120-8584-53554B2B8909}" srcOrd="2" destOrd="0" presId="urn:microsoft.com/office/officeart/2008/layout/VerticalCurvedList"/>
    <dgm:cxn modelId="{1003CA9A-D4C6-451E-BD8A-27F8F4D95D8B}" type="presParOf" srcId="{41E15A57-753D-4519-85BF-5F5D174EA57E}" destId="{13AA9A69-2B11-4D77-BDC6-E117B190C576}" srcOrd="3" destOrd="0" presId="urn:microsoft.com/office/officeart/2008/layout/VerticalCurvedList"/>
    <dgm:cxn modelId="{40A7B8DF-2E51-411E-9B14-847F4F531FC0}" type="presParOf" srcId="{9E54920A-0769-4051-8732-43B6F2D51F43}" destId="{CB1E6747-9636-4A9C-B2E9-2F5449CA1B9C}" srcOrd="1" destOrd="0" presId="urn:microsoft.com/office/officeart/2008/layout/VerticalCurvedList"/>
    <dgm:cxn modelId="{A61231EE-A407-4CE4-B3BF-8764F7391A2E}" type="presParOf" srcId="{9E54920A-0769-4051-8732-43B6F2D51F43}" destId="{8566E63E-344E-4264-9E67-D73583FF70A6}" srcOrd="2" destOrd="0" presId="urn:microsoft.com/office/officeart/2008/layout/VerticalCurvedList"/>
    <dgm:cxn modelId="{CE8CA56F-1998-4BE4-B0FE-6741D2717F76}" type="presParOf" srcId="{8566E63E-344E-4264-9E67-D73583FF70A6}" destId="{95C903EE-BB13-44AA-94E7-657380336D33}" srcOrd="0" destOrd="0" presId="urn:microsoft.com/office/officeart/2008/layout/VerticalCurvedList"/>
    <dgm:cxn modelId="{0860FCD7-5AC6-4CD1-9164-6AA6973EB2A2}" type="presParOf" srcId="{9E54920A-0769-4051-8732-43B6F2D51F43}" destId="{30E173C9-833D-4A71-BF65-C68F1B01E671}" srcOrd="3" destOrd="0" presId="urn:microsoft.com/office/officeart/2008/layout/VerticalCurvedList"/>
    <dgm:cxn modelId="{3752AE0A-5591-4317-A5C5-9DEE936568AF}" type="presParOf" srcId="{9E54920A-0769-4051-8732-43B6F2D51F43}" destId="{69F0A849-A47E-4368-8C7F-CEEFBFFE53EC}" srcOrd="4" destOrd="0" presId="urn:microsoft.com/office/officeart/2008/layout/VerticalCurvedList"/>
    <dgm:cxn modelId="{03DCC2E9-7DD8-4931-A6ED-5D980B4980AE}" type="presParOf" srcId="{69F0A849-A47E-4368-8C7F-CEEFBFFE53EC}" destId="{6B2899DD-3D6A-4399-8D20-33C81A2D8EC7}" srcOrd="0" destOrd="0" presId="urn:microsoft.com/office/officeart/2008/layout/VerticalCurvedList"/>
    <dgm:cxn modelId="{371D2515-0EDA-4478-BB03-C9A5D6E95DE7}" type="presParOf" srcId="{9E54920A-0769-4051-8732-43B6F2D51F43}" destId="{1F2D531C-F58B-4E8B-B422-987721F526D1}" srcOrd="5" destOrd="0" presId="urn:microsoft.com/office/officeart/2008/layout/VerticalCurvedList"/>
    <dgm:cxn modelId="{267F5352-F125-4104-AD82-1C7B63BA9E76}" type="presParOf" srcId="{9E54920A-0769-4051-8732-43B6F2D51F43}" destId="{C5049768-EA8E-4E59-8FD1-31C751B3D3A5}" srcOrd="6" destOrd="0" presId="urn:microsoft.com/office/officeart/2008/layout/VerticalCurvedList"/>
    <dgm:cxn modelId="{5FE7639F-14DA-477B-BCCC-3D9DD6B22F12}" type="presParOf" srcId="{C5049768-EA8E-4E59-8FD1-31C751B3D3A5}" destId="{02F31EA6-7E58-4CBE-BFA8-DB9846751DA5}" srcOrd="0" destOrd="0" presId="urn:microsoft.com/office/officeart/2008/layout/VerticalCurvedList"/>
    <dgm:cxn modelId="{AF667F2D-6867-4112-A46F-1E2260D70AE5}" type="presParOf" srcId="{9E54920A-0769-4051-8732-43B6F2D51F43}" destId="{2B2F98C4-ABDF-47D7-94A4-8F4A83EAF290}" srcOrd="7" destOrd="0" presId="urn:microsoft.com/office/officeart/2008/layout/VerticalCurvedList"/>
    <dgm:cxn modelId="{C4C37E0D-2649-42EB-9E13-CE187F4EC74C}" type="presParOf" srcId="{9E54920A-0769-4051-8732-43B6F2D51F43}" destId="{B66EEBDE-78D8-4FE6-BD32-B5DBD001662D}" srcOrd="8" destOrd="0" presId="urn:microsoft.com/office/officeart/2008/layout/VerticalCurvedList"/>
    <dgm:cxn modelId="{CAB1114C-40BB-497C-B87C-31359161CA11}" type="presParOf" srcId="{B66EEBDE-78D8-4FE6-BD32-B5DBD001662D}" destId="{2211CB49-B50E-4F7A-AAE1-5081D07709C8}" srcOrd="0" destOrd="0" presId="urn:microsoft.com/office/officeart/2008/layout/VerticalCurvedList"/>
  </dgm:cxnLst>
  <dgm:bg/>
  <dgm:whole/>
</dgm:dataModel>
</file>

<file path=ppt/diagrams/data9.xml><?xml version="1.0" encoding="utf-8"?>
<dgm:dataModel xmlns:dgm="http://schemas.openxmlformats.org/drawingml/2006/diagram" xmlns:a="http://schemas.openxmlformats.org/drawingml/2006/main">
  <dgm:ptLst>
    <dgm:pt modelId="{1E72639E-E705-4DC4-A39B-9488373ED432}" type="doc">
      <dgm:prSet loTypeId="urn:microsoft.com/office/officeart/2008/layout/VerticalCurvedList" loCatId="list" qsTypeId="urn:microsoft.com/office/officeart/2005/8/quickstyle/3d1" qsCatId="3D" csTypeId="urn:microsoft.com/office/officeart/2005/8/colors/colorful1#6" csCatId="colorful" phldr="1"/>
      <dgm:spPr/>
      <dgm:t>
        <a:bodyPr/>
        <a:lstStyle/>
        <a:p>
          <a:endParaRPr lang="zh-CN" altLang="en-US"/>
        </a:p>
      </dgm:t>
    </dgm:pt>
    <dgm:pt modelId="{5DA063D4-DCBD-43E5-93E5-C24E08F9FC64}">
      <dgm:prSet phldrT="[文本]" custT="1"/>
      <dgm:spPr/>
      <dgm:t>
        <a:bodyPr/>
        <a:lstStyle/>
        <a:p>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进口与出口比例原则上控制为</a:t>
          </a:r>
          <a:r>
            <a:rPr lang="en-US"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7:3</a:t>
          </a:r>
          <a:endParaRPr lang="zh-CN" altLang="en-US" sz="2000" b="0" dirty="0">
            <a:effectLst>
              <a:outerShdw blurRad="38100" dist="38100" dir="2700000" algn="tl">
                <a:srgbClr val="000000">
                  <a:alpha val="43137"/>
                </a:srgbClr>
              </a:outerShdw>
            </a:effectLst>
            <a:latin typeface="方正小标宋简体" pitchFamily="65" charset="-122"/>
            <a:ea typeface="方正小标宋简体" pitchFamily="65" charset="-122"/>
          </a:endParaRPr>
        </a:p>
      </dgm:t>
    </dgm:pt>
    <dgm:pt modelId="{2D0D9B09-CB46-4311-8EE4-7A7152904B16}" type="parTrans" cxnId="{9C4C2813-B1D5-413C-BDD4-3883D27B5A23}">
      <dgm:prSet/>
      <dgm:spPr/>
      <dgm:t>
        <a:bodyPr/>
        <a:lstStyle/>
        <a:p>
          <a:endParaRPr lang="zh-CN" altLang="en-US"/>
        </a:p>
      </dgm:t>
    </dgm:pt>
    <dgm:pt modelId="{314AA8CD-E26D-46E6-8C3B-EEC7E2CB6500}" type="sibTrans" cxnId="{9C4C2813-B1D5-413C-BDD4-3883D27B5A23}">
      <dgm:prSet/>
      <dgm:spPr/>
      <dgm:t>
        <a:bodyPr/>
        <a:lstStyle/>
        <a:p>
          <a:endParaRPr lang="zh-CN" altLang="en-US"/>
        </a:p>
      </dgm:t>
    </dgm:pt>
    <dgm:pt modelId="{BDAC83F0-4087-45F8-85BA-CA6052F742F9}">
      <dgm:prSet phldrT="[文本]" custT="1">
        <dgm:style>
          <a:lnRef idx="1">
            <a:schemeClr val="accent6"/>
          </a:lnRef>
          <a:fillRef idx="2">
            <a:schemeClr val="accent6"/>
          </a:fillRef>
          <a:effectRef idx="1">
            <a:schemeClr val="accent6"/>
          </a:effectRef>
          <a:fontRef idx="minor">
            <a:schemeClr val="dk1"/>
          </a:fontRef>
        </dgm:style>
      </dgm:prSet>
      <dgm:spPr/>
      <dgm:t>
        <a:bodyPr/>
        <a:lstStyle/>
        <a:p>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消费品比例原则上应大于</a:t>
          </a:r>
          <a:r>
            <a:rPr lang="en-US"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80%</a:t>
          </a:r>
          <a:endParaRPr lang="zh-CN" altLang="en-US" sz="2000" b="0" dirty="0">
            <a:effectLst>
              <a:outerShdw blurRad="38100" dist="38100" dir="2700000" algn="tl">
                <a:srgbClr val="000000">
                  <a:alpha val="43137"/>
                </a:srgbClr>
              </a:outerShdw>
            </a:effectLst>
            <a:latin typeface="方正小标宋简体" pitchFamily="65" charset="-122"/>
            <a:ea typeface="方正小标宋简体" pitchFamily="65" charset="-122"/>
          </a:endParaRPr>
        </a:p>
      </dgm:t>
    </dgm:pt>
    <dgm:pt modelId="{6D87E9EB-A7F6-4B20-923A-7A82F6C14C80}" type="parTrans" cxnId="{8DF194B9-E388-4F93-9E38-BE27E0EEA088}">
      <dgm:prSet/>
      <dgm:spPr/>
      <dgm:t>
        <a:bodyPr/>
        <a:lstStyle/>
        <a:p>
          <a:endParaRPr lang="zh-CN" altLang="en-US"/>
        </a:p>
      </dgm:t>
    </dgm:pt>
    <dgm:pt modelId="{E75B2225-A1DA-49A1-82ED-E0CA9699DC29}" type="sibTrans" cxnId="{8DF194B9-E388-4F93-9E38-BE27E0EEA088}">
      <dgm:prSet/>
      <dgm:spPr/>
      <dgm:t>
        <a:bodyPr/>
        <a:lstStyle/>
        <a:p>
          <a:endParaRPr lang="zh-CN" altLang="en-US"/>
        </a:p>
      </dgm:t>
    </dgm:pt>
    <dgm:pt modelId="{E3527C65-7A01-4E77-825B-7EA4F3851F9E}">
      <dgm:prSet phldrT="[文本]" custT="1"/>
      <dgm:spPr/>
      <dgm:t>
        <a:bodyPr/>
        <a:lstStyle/>
        <a:p>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合理补充批次</a:t>
          </a:r>
          <a:r>
            <a:rPr lang="en-US" altLang="zh-CN"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a:t>
          </a:r>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地抽</a:t>
          </a:r>
          <a:r>
            <a:rPr lang="en-US" altLang="zh-CN"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a:t>
          </a:r>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不得大于任务量的</a:t>
          </a:r>
          <a:r>
            <a:rPr lang="en-US"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50%</a:t>
          </a:r>
          <a:endParaRPr lang="zh-CN" altLang="en-US" sz="2000" b="0" dirty="0">
            <a:effectLst>
              <a:outerShdw blurRad="38100" dist="38100" dir="2700000" algn="tl">
                <a:srgbClr val="000000">
                  <a:alpha val="43137"/>
                </a:srgbClr>
              </a:outerShdw>
            </a:effectLst>
            <a:latin typeface="方正小标宋简体" pitchFamily="65" charset="-122"/>
            <a:ea typeface="方正小标宋简体" pitchFamily="65" charset="-122"/>
          </a:endParaRPr>
        </a:p>
      </dgm:t>
    </dgm:pt>
    <dgm:pt modelId="{C5FD05DA-67B6-429C-97C4-16A8803332B7}" type="parTrans" cxnId="{76EF351B-C61E-45DF-ADAE-7D7D194203FB}">
      <dgm:prSet/>
      <dgm:spPr/>
      <dgm:t>
        <a:bodyPr/>
        <a:lstStyle/>
        <a:p>
          <a:endParaRPr lang="zh-CN" altLang="en-US"/>
        </a:p>
      </dgm:t>
    </dgm:pt>
    <dgm:pt modelId="{7323AE24-4475-413C-87EE-35BFDB7ECA4C}" type="sibTrans" cxnId="{76EF351B-C61E-45DF-ADAE-7D7D194203FB}">
      <dgm:prSet/>
      <dgm:spPr/>
      <dgm:t>
        <a:bodyPr/>
        <a:lstStyle/>
        <a:p>
          <a:endParaRPr lang="zh-CN" altLang="en-US"/>
        </a:p>
      </dgm:t>
    </dgm:pt>
    <dgm:pt modelId="{C46E7C5F-22AB-4F21-96A5-549AC9A566F6}">
      <dgm:prSet phldrT="[文本]" custT="1"/>
      <dgm:spPr/>
      <dgm:t>
        <a:bodyPr/>
        <a:lstStyle/>
        <a:p>
          <a:r>
            <a:rPr lang="zh-CN" altLang="en-US" sz="2000" b="0" dirty="0" smtClean="0">
              <a:effectLst>
                <a:outerShdw blurRad="38100" dist="38100" dir="2700000" algn="tl">
                  <a:srgbClr val="000000">
                    <a:alpha val="43137"/>
                  </a:srgbClr>
                </a:outerShdw>
              </a:effectLst>
              <a:latin typeface="方正小标宋简体" pitchFamily="65" charset="-122"/>
              <a:ea typeface="方正小标宋简体" pitchFamily="65" charset="-122"/>
            </a:rPr>
            <a:t>提升目录外抽查不合格检出率</a:t>
          </a:r>
          <a:endParaRPr lang="zh-CN" altLang="en-US" sz="2000" b="0" dirty="0">
            <a:effectLst>
              <a:outerShdw blurRad="38100" dist="38100" dir="2700000" algn="tl">
                <a:srgbClr val="000000">
                  <a:alpha val="43137"/>
                </a:srgbClr>
              </a:outerShdw>
            </a:effectLst>
            <a:latin typeface="方正小标宋简体" pitchFamily="65" charset="-122"/>
            <a:ea typeface="方正小标宋简体" pitchFamily="65" charset="-122"/>
          </a:endParaRPr>
        </a:p>
      </dgm:t>
    </dgm:pt>
    <dgm:pt modelId="{A14F0B4B-15B2-4048-A67A-94CAE8C67A80}" type="parTrans" cxnId="{215705FC-8AA2-498A-98DB-7946B2F536C0}">
      <dgm:prSet/>
      <dgm:spPr/>
      <dgm:t>
        <a:bodyPr/>
        <a:lstStyle/>
        <a:p>
          <a:endParaRPr lang="zh-CN" altLang="en-US"/>
        </a:p>
      </dgm:t>
    </dgm:pt>
    <dgm:pt modelId="{C000508D-DA57-4EF4-B461-DEB4C4CDA3AC}" type="sibTrans" cxnId="{215705FC-8AA2-498A-98DB-7946B2F536C0}">
      <dgm:prSet/>
      <dgm:spPr/>
      <dgm:t>
        <a:bodyPr/>
        <a:lstStyle/>
        <a:p>
          <a:endParaRPr lang="zh-CN" altLang="en-US"/>
        </a:p>
      </dgm:t>
    </dgm:pt>
    <dgm:pt modelId="{2CCDEC29-4F4D-4C2F-A136-9AF8B419B939}" type="pres">
      <dgm:prSet presAssocID="{1E72639E-E705-4DC4-A39B-9488373ED432}" presName="Name0" presStyleCnt="0">
        <dgm:presLayoutVars>
          <dgm:chMax val="7"/>
          <dgm:chPref val="7"/>
          <dgm:dir/>
        </dgm:presLayoutVars>
      </dgm:prSet>
      <dgm:spPr/>
      <dgm:t>
        <a:bodyPr/>
        <a:lstStyle/>
        <a:p>
          <a:endParaRPr lang="zh-CN" altLang="en-US"/>
        </a:p>
      </dgm:t>
    </dgm:pt>
    <dgm:pt modelId="{9E54920A-0769-4051-8732-43B6F2D51F43}" type="pres">
      <dgm:prSet presAssocID="{1E72639E-E705-4DC4-A39B-9488373ED432}" presName="Name1" presStyleCnt="0"/>
      <dgm:spPr/>
      <dgm:t>
        <a:bodyPr/>
        <a:lstStyle/>
        <a:p>
          <a:endParaRPr lang="zh-CN" altLang="en-US"/>
        </a:p>
      </dgm:t>
    </dgm:pt>
    <dgm:pt modelId="{41E15A57-753D-4519-85BF-5F5D174EA57E}" type="pres">
      <dgm:prSet presAssocID="{1E72639E-E705-4DC4-A39B-9488373ED432}" presName="cycle" presStyleCnt="0"/>
      <dgm:spPr/>
      <dgm:t>
        <a:bodyPr/>
        <a:lstStyle/>
        <a:p>
          <a:endParaRPr lang="zh-CN" altLang="en-US"/>
        </a:p>
      </dgm:t>
    </dgm:pt>
    <dgm:pt modelId="{E7C226D6-AE83-4928-B387-B1BB8E14749F}" type="pres">
      <dgm:prSet presAssocID="{1E72639E-E705-4DC4-A39B-9488373ED432}" presName="srcNode" presStyleLbl="node1" presStyleIdx="0" presStyleCnt="4"/>
      <dgm:spPr/>
      <dgm:t>
        <a:bodyPr/>
        <a:lstStyle/>
        <a:p>
          <a:endParaRPr lang="zh-CN" altLang="en-US"/>
        </a:p>
      </dgm:t>
    </dgm:pt>
    <dgm:pt modelId="{9BF487E3-180B-40B4-B744-E6AD5CDB724A}" type="pres">
      <dgm:prSet presAssocID="{1E72639E-E705-4DC4-A39B-9488373ED432}" presName="conn" presStyleLbl="parChTrans1D2" presStyleIdx="0" presStyleCnt="1"/>
      <dgm:spPr/>
      <dgm:t>
        <a:bodyPr/>
        <a:lstStyle/>
        <a:p>
          <a:endParaRPr lang="zh-CN" altLang="en-US"/>
        </a:p>
      </dgm:t>
    </dgm:pt>
    <dgm:pt modelId="{9115A660-BC6C-4120-8584-53554B2B8909}" type="pres">
      <dgm:prSet presAssocID="{1E72639E-E705-4DC4-A39B-9488373ED432}" presName="extraNode" presStyleLbl="node1" presStyleIdx="0" presStyleCnt="4"/>
      <dgm:spPr/>
      <dgm:t>
        <a:bodyPr/>
        <a:lstStyle/>
        <a:p>
          <a:endParaRPr lang="zh-CN" altLang="en-US"/>
        </a:p>
      </dgm:t>
    </dgm:pt>
    <dgm:pt modelId="{13AA9A69-2B11-4D77-BDC6-E117B190C576}" type="pres">
      <dgm:prSet presAssocID="{1E72639E-E705-4DC4-A39B-9488373ED432}" presName="dstNode" presStyleLbl="node1" presStyleIdx="0" presStyleCnt="4"/>
      <dgm:spPr/>
      <dgm:t>
        <a:bodyPr/>
        <a:lstStyle/>
        <a:p>
          <a:endParaRPr lang="zh-CN" altLang="en-US"/>
        </a:p>
      </dgm:t>
    </dgm:pt>
    <dgm:pt modelId="{CB1E6747-9636-4A9C-B2E9-2F5449CA1B9C}" type="pres">
      <dgm:prSet presAssocID="{5DA063D4-DCBD-43E5-93E5-C24E08F9FC64}" presName="text_1" presStyleLbl="node1" presStyleIdx="0" presStyleCnt="4">
        <dgm:presLayoutVars>
          <dgm:bulletEnabled val="1"/>
        </dgm:presLayoutVars>
      </dgm:prSet>
      <dgm:spPr/>
      <dgm:t>
        <a:bodyPr/>
        <a:lstStyle/>
        <a:p>
          <a:endParaRPr lang="zh-CN" altLang="en-US"/>
        </a:p>
      </dgm:t>
    </dgm:pt>
    <dgm:pt modelId="{8566E63E-344E-4264-9E67-D73583FF70A6}" type="pres">
      <dgm:prSet presAssocID="{5DA063D4-DCBD-43E5-93E5-C24E08F9FC64}" presName="accent_1" presStyleCnt="0"/>
      <dgm:spPr/>
      <dgm:t>
        <a:bodyPr/>
        <a:lstStyle/>
        <a:p>
          <a:endParaRPr lang="zh-CN" altLang="en-US"/>
        </a:p>
      </dgm:t>
    </dgm:pt>
    <dgm:pt modelId="{95C903EE-BB13-44AA-94E7-657380336D33}" type="pres">
      <dgm:prSet presAssocID="{5DA063D4-DCBD-43E5-93E5-C24E08F9FC64}" presName="accentRepeatNode" presStyleLbl="solidFgAcc1" presStyleIdx="0" presStyleCnt="4"/>
      <dgm:spPr/>
      <dgm:t>
        <a:bodyPr/>
        <a:lstStyle/>
        <a:p>
          <a:endParaRPr lang="zh-CN" altLang="en-US"/>
        </a:p>
      </dgm:t>
    </dgm:pt>
    <dgm:pt modelId="{30E173C9-833D-4A71-BF65-C68F1B01E671}" type="pres">
      <dgm:prSet presAssocID="{BDAC83F0-4087-45F8-85BA-CA6052F742F9}" presName="text_2" presStyleLbl="node1" presStyleIdx="1" presStyleCnt="4">
        <dgm:presLayoutVars>
          <dgm:bulletEnabled val="1"/>
        </dgm:presLayoutVars>
      </dgm:prSet>
      <dgm:spPr/>
      <dgm:t>
        <a:bodyPr/>
        <a:lstStyle/>
        <a:p>
          <a:endParaRPr lang="zh-CN" altLang="en-US"/>
        </a:p>
      </dgm:t>
    </dgm:pt>
    <dgm:pt modelId="{69F0A849-A47E-4368-8C7F-CEEFBFFE53EC}" type="pres">
      <dgm:prSet presAssocID="{BDAC83F0-4087-45F8-85BA-CA6052F742F9}" presName="accent_2" presStyleCnt="0"/>
      <dgm:spPr/>
      <dgm:t>
        <a:bodyPr/>
        <a:lstStyle/>
        <a:p>
          <a:endParaRPr lang="zh-CN" altLang="en-US"/>
        </a:p>
      </dgm:t>
    </dgm:pt>
    <dgm:pt modelId="{6B2899DD-3D6A-4399-8D20-33C81A2D8EC7}" type="pres">
      <dgm:prSet presAssocID="{BDAC83F0-4087-45F8-85BA-CA6052F742F9}" presName="accentRepeatNode" presStyleLbl="solidFgAcc1" presStyleIdx="1" presStyleCnt="4"/>
      <dgm:spPr/>
      <dgm:t>
        <a:bodyPr/>
        <a:lstStyle/>
        <a:p>
          <a:endParaRPr lang="zh-CN" altLang="en-US"/>
        </a:p>
      </dgm:t>
    </dgm:pt>
    <dgm:pt modelId="{1F2D531C-F58B-4E8B-B422-987721F526D1}" type="pres">
      <dgm:prSet presAssocID="{E3527C65-7A01-4E77-825B-7EA4F3851F9E}" presName="text_3" presStyleLbl="node1" presStyleIdx="2" presStyleCnt="4">
        <dgm:presLayoutVars>
          <dgm:bulletEnabled val="1"/>
        </dgm:presLayoutVars>
      </dgm:prSet>
      <dgm:spPr/>
      <dgm:t>
        <a:bodyPr/>
        <a:lstStyle/>
        <a:p>
          <a:endParaRPr lang="zh-CN" altLang="en-US"/>
        </a:p>
      </dgm:t>
    </dgm:pt>
    <dgm:pt modelId="{C5049768-EA8E-4E59-8FD1-31C751B3D3A5}" type="pres">
      <dgm:prSet presAssocID="{E3527C65-7A01-4E77-825B-7EA4F3851F9E}" presName="accent_3" presStyleCnt="0"/>
      <dgm:spPr/>
      <dgm:t>
        <a:bodyPr/>
        <a:lstStyle/>
        <a:p>
          <a:endParaRPr lang="zh-CN" altLang="en-US"/>
        </a:p>
      </dgm:t>
    </dgm:pt>
    <dgm:pt modelId="{02F31EA6-7E58-4CBE-BFA8-DB9846751DA5}" type="pres">
      <dgm:prSet presAssocID="{E3527C65-7A01-4E77-825B-7EA4F3851F9E}" presName="accentRepeatNode" presStyleLbl="solidFgAcc1" presStyleIdx="2" presStyleCnt="4"/>
      <dgm:spPr/>
      <dgm:t>
        <a:bodyPr/>
        <a:lstStyle/>
        <a:p>
          <a:endParaRPr lang="zh-CN" altLang="en-US"/>
        </a:p>
      </dgm:t>
    </dgm:pt>
    <dgm:pt modelId="{2B2F98C4-ABDF-47D7-94A4-8F4A83EAF290}" type="pres">
      <dgm:prSet presAssocID="{C46E7C5F-22AB-4F21-96A5-549AC9A566F6}" presName="text_4" presStyleLbl="node1" presStyleIdx="3" presStyleCnt="4">
        <dgm:presLayoutVars>
          <dgm:bulletEnabled val="1"/>
        </dgm:presLayoutVars>
      </dgm:prSet>
      <dgm:spPr/>
      <dgm:t>
        <a:bodyPr/>
        <a:lstStyle/>
        <a:p>
          <a:endParaRPr lang="zh-CN" altLang="en-US"/>
        </a:p>
      </dgm:t>
    </dgm:pt>
    <dgm:pt modelId="{B66EEBDE-78D8-4FE6-BD32-B5DBD001662D}" type="pres">
      <dgm:prSet presAssocID="{C46E7C5F-22AB-4F21-96A5-549AC9A566F6}" presName="accent_4" presStyleCnt="0"/>
      <dgm:spPr/>
      <dgm:t>
        <a:bodyPr/>
        <a:lstStyle/>
        <a:p>
          <a:endParaRPr lang="zh-CN" altLang="en-US"/>
        </a:p>
      </dgm:t>
    </dgm:pt>
    <dgm:pt modelId="{2211CB49-B50E-4F7A-AAE1-5081D07709C8}" type="pres">
      <dgm:prSet presAssocID="{C46E7C5F-22AB-4F21-96A5-549AC9A566F6}" presName="accentRepeatNode" presStyleLbl="solidFgAcc1" presStyleIdx="3" presStyleCnt="4"/>
      <dgm:spPr/>
      <dgm:t>
        <a:bodyPr/>
        <a:lstStyle/>
        <a:p>
          <a:endParaRPr lang="zh-CN" altLang="en-US"/>
        </a:p>
      </dgm:t>
    </dgm:pt>
  </dgm:ptLst>
  <dgm:cxnLst>
    <dgm:cxn modelId="{BCA19692-B40F-4A87-B57F-F278DDB60775}" type="presOf" srcId="{C46E7C5F-22AB-4F21-96A5-549AC9A566F6}" destId="{2B2F98C4-ABDF-47D7-94A4-8F4A83EAF290}" srcOrd="0" destOrd="0" presId="urn:microsoft.com/office/officeart/2008/layout/VerticalCurvedList"/>
    <dgm:cxn modelId="{0E7EDB2D-1B22-45D5-9BA4-6CB79D490A11}" type="presOf" srcId="{5DA063D4-DCBD-43E5-93E5-C24E08F9FC64}" destId="{CB1E6747-9636-4A9C-B2E9-2F5449CA1B9C}" srcOrd="0" destOrd="0" presId="urn:microsoft.com/office/officeart/2008/layout/VerticalCurvedList"/>
    <dgm:cxn modelId="{8DF194B9-E388-4F93-9E38-BE27E0EEA088}" srcId="{1E72639E-E705-4DC4-A39B-9488373ED432}" destId="{BDAC83F0-4087-45F8-85BA-CA6052F742F9}" srcOrd="1" destOrd="0" parTransId="{6D87E9EB-A7F6-4B20-923A-7A82F6C14C80}" sibTransId="{E75B2225-A1DA-49A1-82ED-E0CA9699DC29}"/>
    <dgm:cxn modelId="{781679DF-05D0-4A34-B7CE-D2D84E74EBEA}" type="presOf" srcId="{1E72639E-E705-4DC4-A39B-9488373ED432}" destId="{2CCDEC29-4F4D-4C2F-A136-9AF8B419B939}" srcOrd="0" destOrd="0" presId="urn:microsoft.com/office/officeart/2008/layout/VerticalCurvedList"/>
    <dgm:cxn modelId="{215705FC-8AA2-498A-98DB-7946B2F536C0}" srcId="{1E72639E-E705-4DC4-A39B-9488373ED432}" destId="{C46E7C5F-22AB-4F21-96A5-549AC9A566F6}" srcOrd="3" destOrd="0" parTransId="{A14F0B4B-15B2-4048-A67A-94CAE8C67A80}" sibTransId="{C000508D-DA57-4EF4-B461-DEB4C4CDA3AC}"/>
    <dgm:cxn modelId="{9C4C2813-B1D5-413C-BDD4-3883D27B5A23}" srcId="{1E72639E-E705-4DC4-A39B-9488373ED432}" destId="{5DA063D4-DCBD-43E5-93E5-C24E08F9FC64}" srcOrd="0" destOrd="0" parTransId="{2D0D9B09-CB46-4311-8EE4-7A7152904B16}" sibTransId="{314AA8CD-E26D-46E6-8C3B-EEC7E2CB6500}"/>
    <dgm:cxn modelId="{76EF351B-C61E-45DF-ADAE-7D7D194203FB}" srcId="{1E72639E-E705-4DC4-A39B-9488373ED432}" destId="{E3527C65-7A01-4E77-825B-7EA4F3851F9E}" srcOrd="2" destOrd="0" parTransId="{C5FD05DA-67B6-429C-97C4-16A8803332B7}" sibTransId="{7323AE24-4475-413C-87EE-35BFDB7ECA4C}"/>
    <dgm:cxn modelId="{7B4FF465-2227-4BA3-BEB4-A613986F06BB}" type="presOf" srcId="{BDAC83F0-4087-45F8-85BA-CA6052F742F9}" destId="{30E173C9-833D-4A71-BF65-C68F1B01E671}" srcOrd="0" destOrd="0" presId="urn:microsoft.com/office/officeart/2008/layout/VerticalCurvedList"/>
    <dgm:cxn modelId="{DBC4AAEA-AEEA-4401-926A-7A64B9FE316E}" type="presOf" srcId="{E3527C65-7A01-4E77-825B-7EA4F3851F9E}" destId="{1F2D531C-F58B-4E8B-B422-987721F526D1}" srcOrd="0" destOrd="0" presId="urn:microsoft.com/office/officeart/2008/layout/VerticalCurvedList"/>
    <dgm:cxn modelId="{E367C366-105B-4BE6-B542-B79686C6A864}" type="presOf" srcId="{314AA8CD-E26D-46E6-8C3B-EEC7E2CB6500}" destId="{9BF487E3-180B-40B4-B744-E6AD5CDB724A}" srcOrd="0" destOrd="0" presId="urn:microsoft.com/office/officeart/2008/layout/VerticalCurvedList"/>
    <dgm:cxn modelId="{E7EC6B7B-96CF-4EE7-87EB-642F7E1BEB24}" type="presParOf" srcId="{2CCDEC29-4F4D-4C2F-A136-9AF8B419B939}" destId="{9E54920A-0769-4051-8732-43B6F2D51F43}" srcOrd="0" destOrd="0" presId="urn:microsoft.com/office/officeart/2008/layout/VerticalCurvedList"/>
    <dgm:cxn modelId="{7FA0F35E-3E62-4140-9BCE-EF30B6B571F7}" type="presParOf" srcId="{9E54920A-0769-4051-8732-43B6F2D51F43}" destId="{41E15A57-753D-4519-85BF-5F5D174EA57E}" srcOrd="0" destOrd="0" presId="urn:microsoft.com/office/officeart/2008/layout/VerticalCurvedList"/>
    <dgm:cxn modelId="{D5D32DA5-B5B6-4B4C-9A0C-3EF0C5E20EE2}" type="presParOf" srcId="{41E15A57-753D-4519-85BF-5F5D174EA57E}" destId="{E7C226D6-AE83-4928-B387-B1BB8E14749F}" srcOrd="0" destOrd="0" presId="urn:microsoft.com/office/officeart/2008/layout/VerticalCurvedList"/>
    <dgm:cxn modelId="{61A5DA60-1E8A-40EF-BD7A-564DE4D38AE3}" type="presParOf" srcId="{41E15A57-753D-4519-85BF-5F5D174EA57E}" destId="{9BF487E3-180B-40B4-B744-E6AD5CDB724A}" srcOrd="1" destOrd="0" presId="urn:microsoft.com/office/officeart/2008/layout/VerticalCurvedList"/>
    <dgm:cxn modelId="{E05C5651-D3F8-4BF8-9852-40F0671082D7}" type="presParOf" srcId="{41E15A57-753D-4519-85BF-5F5D174EA57E}" destId="{9115A660-BC6C-4120-8584-53554B2B8909}" srcOrd="2" destOrd="0" presId="urn:microsoft.com/office/officeart/2008/layout/VerticalCurvedList"/>
    <dgm:cxn modelId="{519D9A0F-8F5A-4073-8B1E-3ADEAAEA187B}" type="presParOf" srcId="{41E15A57-753D-4519-85BF-5F5D174EA57E}" destId="{13AA9A69-2B11-4D77-BDC6-E117B190C576}" srcOrd="3" destOrd="0" presId="urn:microsoft.com/office/officeart/2008/layout/VerticalCurvedList"/>
    <dgm:cxn modelId="{72C85582-EC00-470F-8490-761B0931432A}" type="presParOf" srcId="{9E54920A-0769-4051-8732-43B6F2D51F43}" destId="{CB1E6747-9636-4A9C-B2E9-2F5449CA1B9C}" srcOrd="1" destOrd="0" presId="urn:microsoft.com/office/officeart/2008/layout/VerticalCurvedList"/>
    <dgm:cxn modelId="{2ABC1AAA-1655-4252-BE94-7717786F3450}" type="presParOf" srcId="{9E54920A-0769-4051-8732-43B6F2D51F43}" destId="{8566E63E-344E-4264-9E67-D73583FF70A6}" srcOrd="2" destOrd="0" presId="urn:microsoft.com/office/officeart/2008/layout/VerticalCurvedList"/>
    <dgm:cxn modelId="{1219272D-FE6C-452C-AA81-8D5B3A165D3A}" type="presParOf" srcId="{8566E63E-344E-4264-9E67-D73583FF70A6}" destId="{95C903EE-BB13-44AA-94E7-657380336D33}" srcOrd="0" destOrd="0" presId="urn:microsoft.com/office/officeart/2008/layout/VerticalCurvedList"/>
    <dgm:cxn modelId="{4E80C958-26FD-46CF-9389-B6D556608A5F}" type="presParOf" srcId="{9E54920A-0769-4051-8732-43B6F2D51F43}" destId="{30E173C9-833D-4A71-BF65-C68F1B01E671}" srcOrd="3" destOrd="0" presId="urn:microsoft.com/office/officeart/2008/layout/VerticalCurvedList"/>
    <dgm:cxn modelId="{6678A00C-A90F-4867-99A5-84763702647D}" type="presParOf" srcId="{9E54920A-0769-4051-8732-43B6F2D51F43}" destId="{69F0A849-A47E-4368-8C7F-CEEFBFFE53EC}" srcOrd="4" destOrd="0" presId="urn:microsoft.com/office/officeart/2008/layout/VerticalCurvedList"/>
    <dgm:cxn modelId="{311EA0F8-6886-4989-9D37-770E28A5C144}" type="presParOf" srcId="{69F0A849-A47E-4368-8C7F-CEEFBFFE53EC}" destId="{6B2899DD-3D6A-4399-8D20-33C81A2D8EC7}" srcOrd="0" destOrd="0" presId="urn:microsoft.com/office/officeart/2008/layout/VerticalCurvedList"/>
    <dgm:cxn modelId="{A97AFF6B-2038-408E-BE9A-D0D6D220DD8F}" type="presParOf" srcId="{9E54920A-0769-4051-8732-43B6F2D51F43}" destId="{1F2D531C-F58B-4E8B-B422-987721F526D1}" srcOrd="5" destOrd="0" presId="urn:microsoft.com/office/officeart/2008/layout/VerticalCurvedList"/>
    <dgm:cxn modelId="{59A47112-2402-4057-B186-275A4E4EB044}" type="presParOf" srcId="{9E54920A-0769-4051-8732-43B6F2D51F43}" destId="{C5049768-EA8E-4E59-8FD1-31C751B3D3A5}" srcOrd="6" destOrd="0" presId="urn:microsoft.com/office/officeart/2008/layout/VerticalCurvedList"/>
    <dgm:cxn modelId="{FE3009D7-02A0-477C-9193-8A6DF831AC9C}" type="presParOf" srcId="{C5049768-EA8E-4E59-8FD1-31C751B3D3A5}" destId="{02F31EA6-7E58-4CBE-BFA8-DB9846751DA5}" srcOrd="0" destOrd="0" presId="urn:microsoft.com/office/officeart/2008/layout/VerticalCurvedList"/>
    <dgm:cxn modelId="{59546DC0-83DC-44C3-8A59-71F533294B46}" type="presParOf" srcId="{9E54920A-0769-4051-8732-43B6F2D51F43}" destId="{2B2F98C4-ABDF-47D7-94A4-8F4A83EAF290}" srcOrd="7" destOrd="0" presId="urn:microsoft.com/office/officeart/2008/layout/VerticalCurvedList"/>
    <dgm:cxn modelId="{61AC6ECB-2CD2-4087-B5AE-89CB3533B48C}" type="presParOf" srcId="{9E54920A-0769-4051-8732-43B6F2D51F43}" destId="{B66EEBDE-78D8-4FE6-BD32-B5DBD001662D}" srcOrd="8" destOrd="0" presId="urn:microsoft.com/office/officeart/2008/layout/VerticalCurvedList"/>
    <dgm:cxn modelId="{136E2217-B778-4535-A43C-A8A8455A2F87}" type="presParOf" srcId="{B66EEBDE-78D8-4FE6-BD32-B5DBD001662D}" destId="{2211CB49-B50E-4F7A-AAE1-5081D07709C8}" srcOrd="0" destOrd="0" presId="urn:microsoft.com/office/officeart/2008/layout/VerticalCurvedList"/>
  </dgm:cxnLst>
  <dgm:bg/>
  <dgm:whole/>
</dgm:dataModel>
</file>

<file path=ppt/diagrams/data10.xml><?xml version="1.0" encoding="utf-8"?>
<dgm:dataModel xmlns:dgm="http://schemas.openxmlformats.org/drawingml/2006/diagram" xmlns:a="http://schemas.openxmlformats.org/drawingml/2006/main">
  <dgm:ptLst>
    <dgm:pt modelId="{9021F65D-C415-4874-ACE8-0663FE4000DF}" type="doc">
      <dgm:prSet loTypeId="urn:microsoft.com/office/officeart/2005/8/layout/arrow2" loCatId="process" qsTypeId="urn:microsoft.com/office/officeart/2005/8/quickstyle/simple4" qsCatId="simple" csTypeId="urn:microsoft.com/office/officeart/2005/8/colors/accent1_3" csCatId="accent1" phldr="1"/>
      <dgm:spPr/>
    </dgm:pt>
    <dgm:pt modelId="{5BFBD57B-7C35-451B-84F8-048C9EAD305B}">
      <dgm:prSet phldrT="[文本]" custT="1"/>
      <dgm:spPr/>
      <dgm:t>
        <a:bodyPr/>
        <a:lstStyle/>
        <a:p>
          <a:pPr algn="l"/>
          <a:r>
            <a:rPr lang="en-US" altLang="zh-CN" sz="2000" dirty="0" smtClean="0">
              <a:latin typeface="微软雅黑" pitchFamily="34" charset="-122"/>
              <a:ea typeface="微软雅黑" pitchFamily="34" charset="-122"/>
            </a:rPr>
            <a:t>2013</a:t>
          </a:r>
          <a:r>
            <a:rPr lang="zh-CN" altLang="en-US" sz="2000" dirty="0" smtClean="0">
              <a:latin typeface="微软雅黑" pitchFamily="34" charset="-122"/>
              <a:ea typeface="微软雅黑" pitchFamily="34" charset="-122"/>
            </a:rPr>
            <a:t>年</a:t>
          </a:r>
          <a:r>
            <a:rPr lang="en-US" altLang="zh-CN" sz="2000" dirty="0" smtClean="0">
              <a:latin typeface="微软雅黑" pitchFamily="34" charset="-122"/>
              <a:ea typeface="微软雅黑" pitchFamily="34" charset="-122"/>
            </a:rPr>
            <a:t>3.1</a:t>
          </a:r>
          <a:r>
            <a:rPr lang="zh-CN" altLang="en-US" sz="2000" dirty="0" smtClean="0">
              <a:latin typeface="微软雅黑" pitchFamily="34" charset="-122"/>
              <a:ea typeface="微软雅黑" pitchFamily="34" charset="-122"/>
            </a:rPr>
            <a:t>万亿</a:t>
          </a:r>
          <a:r>
            <a:rPr lang="en-US" altLang="zh-CN" sz="2000" dirty="0" smtClean="0">
              <a:latin typeface="微软雅黑" pitchFamily="34" charset="-122"/>
              <a:ea typeface="微软雅黑" pitchFamily="34" charset="-122"/>
            </a:rPr>
            <a:t>RMB</a:t>
          </a:r>
        </a:p>
      </dgm:t>
    </dgm:pt>
    <dgm:pt modelId="{2945CCBE-68A2-449E-BCBA-C67AF2C68043}" type="parTrans" cxnId="{FC16E6D8-2AD4-4931-AF83-721462969639}">
      <dgm:prSet/>
      <dgm:spPr/>
      <dgm:t>
        <a:bodyPr/>
        <a:lstStyle/>
        <a:p>
          <a:endParaRPr lang="zh-CN" altLang="en-US"/>
        </a:p>
      </dgm:t>
    </dgm:pt>
    <dgm:pt modelId="{0F93C898-5F90-4E9E-AEF4-0F8FB34E6EC1}" type="sibTrans" cxnId="{FC16E6D8-2AD4-4931-AF83-721462969639}">
      <dgm:prSet/>
      <dgm:spPr/>
      <dgm:t>
        <a:bodyPr/>
        <a:lstStyle/>
        <a:p>
          <a:endParaRPr lang="zh-CN" altLang="en-US"/>
        </a:p>
      </dgm:t>
    </dgm:pt>
    <dgm:pt modelId="{E0D6831E-B371-492E-96C2-8CFC0BC0C764}">
      <dgm:prSet phldrT="[文本]" custT="1"/>
      <dgm:spPr/>
      <dgm:t>
        <a:bodyPr/>
        <a:lstStyle/>
        <a:p>
          <a:r>
            <a:rPr lang="en-US" altLang="zh-CN" sz="2000" dirty="0" smtClean="0">
              <a:latin typeface="微软雅黑" pitchFamily="34" charset="-122"/>
              <a:ea typeface="微软雅黑" pitchFamily="34" charset="-122"/>
            </a:rPr>
            <a:t>2014</a:t>
          </a:r>
          <a:r>
            <a:rPr lang="zh-CN" altLang="en-US" sz="2000" dirty="0" smtClean="0">
              <a:latin typeface="微软雅黑" pitchFamily="34" charset="-122"/>
              <a:ea typeface="微软雅黑" pitchFamily="34" charset="-122"/>
            </a:rPr>
            <a:t>年</a:t>
          </a:r>
          <a:r>
            <a:rPr lang="en-US" altLang="zh-CN" sz="2000" dirty="0" smtClean="0">
              <a:latin typeface="微软雅黑" pitchFamily="34" charset="-122"/>
              <a:ea typeface="微软雅黑" pitchFamily="34" charset="-122"/>
            </a:rPr>
            <a:t>4.2</a:t>
          </a:r>
          <a:r>
            <a:rPr lang="zh-CN" altLang="en-US" sz="2000" dirty="0" smtClean="0">
              <a:latin typeface="微软雅黑" pitchFamily="34" charset="-122"/>
              <a:ea typeface="微软雅黑" pitchFamily="34" charset="-122"/>
            </a:rPr>
            <a:t>万亿</a:t>
          </a:r>
          <a:r>
            <a:rPr lang="en-US" altLang="zh-CN" sz="2000" dirty="0" smtClean="0">
              <a:latin typeface="微软雅黑" pitchFamily="34" charset="-122"/>
              <a:ea typeface="微软雅黑" pitchFamily="34" charset="-122"/>
            </a:rPr>
            <a:t>RMB</a:t>
          </a:r>
        </a:p>
      </dgm:t>
    </dgm:pt>
    <dgm:pt modelId="{B604834B-0C30-4182-8DCC-32196D2BD9E4}" type="parTrans" cxnId="{7236884B-6993-494E-ADF8-8C949AC7550C}">
      <dgm:prSet/>
      <dgm:spPr/>
      <dgm:t>
        <a:bodyPr/>
        <a:lstStyle/>
        <a:p>
          <a:endParaRPr lang="zh-CN" altLang="en-US"/>
        </a:p>
      </dgm:t>
    </dgm:pt>
    <dgm:pt modelId="{9670203B-CF01-44A8-B6A5-BD71BD52ED0A}" type="sibTrans" cxnId="{7236884B-6993-494E-ADF8-8C949AC7550C}">
      <dgm:prSet/>
      <dgm:spPr/>
      <dgm:t>
        <a:bodyPr/>
        <a:lstStyle/>
        <a:p>
          <a:endParaRPr lang="zh-CN" altLang="en-US"/>
        </a:p>
      </dgm:t>
    </dgm:pt>
    <dgm:pt modelId="{1A2E61AF-E885-4581-BAB0-6E7364039909}" type="pres">
      <dgm:prSet presAssocID="{9021F65D-C415-4874-ACE8-0663FE4000DF}" presName="arrowDiagram" presStyleCnt="0">
        <dgm:presLayoutVars>
          <dgm:chMax val="5"/>
          <dgm:dir/>
          <dgm:resizeHandles val="exact"/>
        </dgm:presLayoutVars>
      </dgm:prSet>
      <dgm:spPr/>
    </dgm:pt>
    <dgm:pt modelId="{8E2F14C3-E385-4013-8E54-0C9A7E1F2560}" type="pres">
      <dgm:prSet presAssocID="{9021F65D-C415-4874-ACE8-0663FE4000DF}" presName="arrow" presStyleLbl="bgShp" presStyleIdx="0" presStyleCnt="1" custLinFactNeighborX="-499" custLinFactNeighborY="-10225"/>
      <dgm:spPr/>
      <dgm:t>
        <a:bodyPr/>
        <a:lstStyle/>
        <a:p>
          <a:endParaRPr lang="zh-CN" altLang="en-US"/>
        </a:p>
      </dgm:t>
    </dgm:pt>
    <dgm:pt modelId="{261F20D5-1B5D-4612-8EDF-47F85B8CDCF9}" type="pres">
      <dgm:prSet presAssocID="{9021F65D-C415-4874-ACE8-0663FE4000DF}" presName="arrowDiagram2" presStyleCnt="0"/>
      <dgm:spPr/>
    </dgm:pt>
    <dgm:pt modelId="{38AB164A-CD67-4C18-BF49-AA78981B3C4D}" type="pres">
      <dgm:prSet presAssocID="{5BFBD57B-7C35-451B-84F8-048C9EAD305B}" presName="bullet2a" presStyleLbl="node1" presStyleIdx="0" presStyleCnt="2"/>
      <dgm:spPr/>
    </dgm:pt>
    <dgm:pt modelId="{D5D81C99-92A3-4DAC-A0C6-81F12ABDD058}" type="pres">
      <dgm:prSet presAssocID="{5BFBD57B-7C35-451B-84F8-048C9EAD305B}" presName="textBox2a" presStyleLbl="revTx" presStyleIdx="0" presStyleCnt="2" custScaleX="305799" custScaleY="39609" custLinFactNeighborX="99449" custLinFactNeighborY="-12479">
        <dgm:presLayoutVars>
          <dgm:bulletEnabled val="1"/>
        </dgm:presLayoutVars>
      </dgm:prSet>
      <dgm:spPr/>
      <dgm:t>
        <a:bodyPr/>
        <a:lstStyle/>
        <a:p>
          <a:endParaRPr lang="zh-CN" altLang="en-US"/>
        </a:p>
      </dgm:t>
    </dgm:pt>
    <dgm:pt modelId="{9BA255E8-06F5-4168-9B6C-4995034EE6A4}" type="pres">
      <dgm:prSet presAssocID="{E0D6831E-B371-492E-96C2-8CFC0BC0C764}" presName="bullet2b" presStyleLbl="node1" presStyleIdx="1" presStyleCnt="2"/>
      <dgm:spPr/>
    </dgm:pt>
    <dgm:pt modelId="{A4032989-8CA0-4F1A-88D6-67A0C33D025B}" type="pres">
      <dgm:prSet presAssocID="{E0D6831E-B371-492E-96C2-8CFC0BC0C764}" presName="textBox2b" presStyleLbl="revTx" presStyleIdx="1" presStyleCnt="2" custScaleX="176905" custScaleY="35113" custLinFactNeighborX="23687" custLinFactNeighborY="-12063">
        <dgm:presLayoutVars>
          <dgm:bulletEnabled val="1"/>
        </dgm:presLayoutVars>
      </dgm:prSet>
      <dgm:spPr/>
      <dgm:t>
        <a:bodyPr/>
        <a:lstStyle/>
        <a:p>
          <a:endParaRPr lang="zh-CN" altLang="en-US"/>
        </a:p>
      </dgm:t>
    </dgm:pt>
  </dgm:ptLst>
  <dgm:cxnLst>
    <dgm:cxn modelId="{F9E926AF-FF14-4443-B7CA-06168921F242}" type="presOf" srcId="{E0D6831E-B371-492E-96C2-8CFC0BC0C764}" destId="{A4032989-8CA0-4F1A-88D6-67A0C33D025B}" srcOrd="0" destOrd="0" presId="urn:microsoft.com/office/officeart/2005/8/layout/arrow2"/>
    <dgm:cxn modelId="{A5F42282-0355-4A0E-AF8C-39AA43CDC062}" type="presOf" srcId="{9021F65D-C415-4874-ACE8-0663FE4000DF}" destId="{1A2E61AF-E885-4581-BAB0-6E7364039909}" srcOrd="0" destOrd="0" presId="urn:microsoft.com/office/officeart/2005/8/layout/arrow2"/>
    <dgm:cxn modelId="{AAEA5D69-9E02-418F-BA09-826CC9E27657}" type="presOf" srcId="{5BFBD57B-7C35-451B-84F8-048C9EAD305B}" destId="{D5D81C99-92A3-4DAC-A0C6-81F12ABDD058}" srcOrd="0" destOrd="0" presId="urn:microsoft.com/office/officeart/2005/8/layout/arrow2"/>
    <dgm:cxn modelId="{FC16E6D8-2AD4-4931-AF83-721462969639}" srcId="{9021F65D-C415-4874-ACE8-0663FE4000DF}" destId="{5BFBD57B-7C35-451B-84F8-048C9EAD305B}" srcOrd="0" destOrd="0" parTransId="{2945CCBE-68A2-449E-BCBA-C67AF2C68043}" sibTransId="{0F93C898-5F90-4E9E-AEF4-0F8FB34E6EC1}"/>
    <dgm:cxn modelId="{7236884B-6993-494E-ADF8-8C949AC7550C}" srcId="{9021F65D-C415-4874-ACE8-0663FE4000DF}" destId="{E0D6831E-B371-492E-96C2-8CFC0BC0C764}" srcOrd="1" destOrd="0" parTransId="{B604834B-0C30-4182-8DCC-32196D2BD9E4}" sibTransId="{9670203B-CF01-44A8-B6A5-BD71BD52ED0A}"/>
    <dgm:cxn modelId="{09DE376B-37A1-49B5-A4DB-8DC64E3FDD7D}" type="presParOf" srcId="{1A2E61AF-E885-4581-BAB0-6E7364039909}" destId="{8E2F14C3-E385-4013-8E54-0C9A7E1F2560}" srcOrd="0" destOrd="0" presId="urn:microsoft.com/office/officeart/2005/8/layout/arrow2"/>
    <dgm:cxn modelId="{114B384F-631E-4129-9A81-6324A0516BA5}" type="presParOf" srcId="{1A2E61AF-E885-4581-BAB0-6E7364039909}" destId="{261F20D5-1B5D-4612-8EDF-47F85B8CDCF9}" srcOrd="1" destOrd="0" presId="urn:microsoft.com/office/officeart/2005/8/layout/arrow2"/>
    <dgm:cxn modelId="{AEAD8772-8C7B-4AD8-AAC9-F2C70A9D85FF}" type="presParOf" srcId="{261F20D5-1B5D-4612-8EDF-47F85B8CDCF9}" destId="{38AB164A-CD67-4C18-BF49-AA78981B3C4D}" srcOrd="0" destOrd="0" presId="urn:microsoft.com/office/officeart/2005/8/layout/arrow2"/>
    <dgm:cxn modelId="{9AE1F5B3-EA7A-4E40-95AF-4F6AC5622395}" type="presParOf" srcId="{261F20D5-1B5D-4612-8EDF-47F85B8CDCF9}" destId="{D5D81C99-92A3-4DAC-A0C6-81F12ABDD058}" srcOrd="1" destOrd="0" presId="urn:microsoft.com/office/officeart/2005/8/layout/arrow2"/>
    <dgm:cxn modelId="{3674F28B-CE34-447C-B1B7-DF7CABCFF127}" type="presParOf" srcId="{261F20D5-1B5D-4612-8EDF-47F85B8CDCF9}" destId="{9BA255E8-06F5-4168-9B6C-4995034EE6A4}" srcOrd="2" destOrd="0" presId="urn:microsoft.com/office/officeart/2005/8/layout/arrow2"/>
    <dgm:cxn modelId="{31B39A60-7DE6-418F-A896-42638E4214DB}" type="presParOf" srcId="{261F20D5-1B5D-4612-8EDF-47F85B8CDCF9}" destId="{A4032989-8CA0-4F1A-88D6-67A0C33D025B}" srcOrd="3" destOrd="0" presId="urn:microsoft.com/office/officeart/2005/8/layout/arrow2"/>
  </dgm:cxnLst>
  <dgm:bg/>
  <dgm:whole/>
</dgm:dataModel>
</file>

<file path=ppt/diagrams/data11.xml><?xml version="1.0" encoding="utf-8"?>
<dgm:dataModel xmlns:dgm="http://schemas.openxmlformats.org/drawingml/2006/diagram" xmlns:a="http://schemas.openxmlformats.org/drawingml/2006/main">
  <dgm:ptLst>
    <dgm:pt modelId="{A404F9B1-6B35-4AEC-8090-2F82C95A01C5}" type="doc">
      <dgm:prSet loTypeId="urn:microsoft.com/office/officeart/2008/layout/BendingPictureCaptionList" loCatId="picture" qsTypeId="urn:microsoft.com/office/officeart/2005/8/quickstyle/simple4" qsCatId="simple" csTypeId="urn:microsoft.com/office/officeart/2005/8/colors/accent1_3" csCatId="accent1" phldr="1"/>
      <dgm:spPr/>
      <dgm:t>
        <a:bodyPr/>
        <a:lstStyle/>
        <a:p>
          <a:endParaRPr lang="zh-CN" altLang="en-US"/>
        </a:p>
      </dgm:t>
    </dgm:pt>
    <dgm:pt modelId="{3D61BD77-9327-4555-9C22-8CF8E652989E}">
      <dgm:prSet phldrT="[文本]" custT="1"/>
      <dgm:spPr/>
      <dgm:t>
        <a:bodyPr/>
        <a:lstStyle/>
        <a:p>
          <a:r>
            <a:rPr lang="zh-CN" altLang="en-US" sz="1600" dirty="0" smtClean="0">
              <a:solidFill>
                <a:srgbClr val="FFFF00"/>
              </a:solidFill>
              <a:latin typeface="微软雅黑" pitchFamily="34" charset="-122"/>
              <a:ea typeface="微软雅黑" pitchFamily="34" charset="-122"/>
            </a:rPr>
            <a:t>服装、纺织品</a:t>
          </a:r>
          <a:endParaRPr lang="en-US" altLang="zh-CN" sz="1600" dirty="0" smtClean="0">
            <a:solidFill>
              <a:srgbClr val="FFFF00"/>
            </a:solidFill>
            <a:latin typeface="微软雅黑" pitchFamily="34" charset="-122"/>
            <a:ea typeface="微软雅黑" pitchFamily="34" charset="-122"/>
          </a:endParaRPr>
        </a:p>
      </dgm:t>
    </dgm:pt>
    <dgm:pt modelId="{73443AC3-1847-49D0-8F0C-05EBA6B7F29E}" type="parTrans" cxnId="{F004CADD-6D8E-44E6-AC8D-508B4186DC0C}">
      <dgm:prSet/>
      <dgm:spPr/>
      <dgm:t>
        <a:bodyPr/>
        <a:lstStyle/>
        <a:p>
          <a:endParaRPr lang="zh-CN" altLang="en-US"/>
        </a:p>
      </dgm:t>
    </dgm:pt>
    <dgm:pt modelId="{9BC262EF-B169-45D2-A03E-32854E982177}" type="sibTrans" cxnId="{F004CADD-6D8E-44E6-AC8D-508B4186DC0C}">
      <dgm:prSet/>
      <dgm:spPr/>
      <dgm:t>
        <a:bodyPr/>
        <a:lstStyle/>
        <a:p>
          <a:endParaRPr lang="zh-CN" altLang="en-US"/>
        </a:p>
      </dgm:t>
    </dgm:pt>
    <dgm:pt modelId="{71DE63F9-1D58-4766-9A1F-453ADA957948}">
      <dgm:prSet phldrT="[文本]" custT="1"/>
      <dgm:spPr/>
      <dgm:t>
        <a:bodyPr/>
        <a:lstStyle/>
        <a:p>
          <a:r>
            <a:rPr lang="zh-CN" altLang="en-US" sz="1600" dirty="0" smtClean="0">
              <a:solidFill>
                <a:srgbClr val="FFFF00"/>
              </a:solidFill>
              <a:latin typeface="微软雅黑" pitchFamily="34" charset="-122"/>
              <a:ea typeface="微软雅黑" pitchFamily="34" charset="-122"/>
            </a:rPr>
            <a:t>玩具</a:t>
          </a:r>
          <a:endParaRPr lang="en-US" altLang="zh-CN" sz="1600" dirty="0" smtClean="0">
            <a:solidFill>
              <a:srgbClr val="FFFF00"/>
            </a:solidFill>
            <a:latin typeface="微软雅黑" pitchFamily="34" charset="-122"/>
            <a:ea typeface="微软雅黑" pitchFamily="34" charset="-122"/>
          </a:endParaRPr>
        </a:p>
      </dgm:t>
    </dgm:pt>
    <dgm:pt modelId="{D30A6714-BA35-4428-864A-317D14F2CBB1}" type="parTrans" cxnId="{26C7C37D-F22A-4B88-B98A-039D00202F21}">
      <dgm:prSet/>
      <dgm:spPr/>
      <dgm:t>
        <a:bodyPr/>
        <a:lstStyle/>
        <a:p>
          <a:endParaRPr lang="zh-CN" altLang="en-US"/>
        </a:p>
      </dgm:t>
    </dgm:pt>
    <dgm:pt modelId="{64706BF4-A562-45B3-AB94-F1DAF370CBEC}" type="sibTrans" cxnId="{26C7C37D-F22A-4B88-B98A-039D00202F21}">
      <dgm:prSet/>
      <dgm:spPr/>
      <dgm:t>
        <a:bodyPr/>
        <a:lstStyle/>
        <a:p>
          <a:endParaRPr lang="zh-CN" altLang="en-US"/>
        </a:p>
      </dgm:t>
    </dgm:pt>
    <dgm:pt modelId="{1084CB68-E782-4A52-B07B-625770236893}">
      <dgm:prSet phldrT="[文本]" custT="1"/>
      <dgm:spPr/>
      <dgm:t>
        <a:bodyPr/>
        <a:lstStyle/>
        <a:p>
          <a:r>
            <a:rPr lang="zh-CN" altLang="en-US" sz="1600" dirty="0" smtClean="0">
              <a:solidFill>
                <a:srgbClr val="FFFF00"/>
              </a:solidFill>
              <a:latin typeface="微软雅黑" pitchFamily="34" charset="-122"/>
              <a:ea typeface="微软雅黑" pitchFamily="34" charset="-122"/>
            </a:rPr>
            <a:t>餐具</a:t>
          </a:r>
          <a:endParaRPr lang="zh-CN" altLang="en-US" sz="1600" dirty="0">
            <a:solidFill>
              <a:srgbClr val="FFFF00"/>
            </a:solidFill>
            <a:latin typeface="微软雅黑" pitchFamily="34" charset="-122"/>
            <a:ea typeface="微软雅黑" pitchFamily="34" charset="-122"/>
          </a:endParaRPr>
        </a:p>
      </dgm:t>
    </dgm:pt>
    <dgm:pt modelId="{B94F6848-47AA-4DF6-BD71-F14C2856C408}" type="parTrans" cxnId="{B17998B6-F129-40BC-AC32-41A6B88B661D}">
      <dgm:prSet/>
      <dgm:spPr/>
      <dgm:t>
        <a:bodyPr/>
        <a:lstStyle/>
        <a:p>
          <a:endParaRPr lang="zh-CN" altLang="en-US"/>
        </a:p>
      </dgm:t>
    </dgm:pt>
    <dgm:pt modelId="{49653F1B-B6D4-4D32-A80D-A24C35FFFD12}" type="sibTrans" cxnId="{B17998B6-F129-40BC-AC32-41A6B88B661D}">
      <dgm:prSet/>
      <dgm:spPr/>
      <dgm:t>
        <a:bodyPr/>
        <a:lstStyle/>
        <a:p>
          <a:endParaRPr lang="zh-CN" altLang="en-US"/>
        </a:p>
      </dgm:t>
    </dgm:pt>
    <dgm:pt modelId="{3B32BAD3-2C11-4828-9143-C471BDE125E9}">
      <dgm:prSet custT="1"/>
      <dgm:spPr/>
      <dgm:t>
        <a:bodyPr/>
        <a:lstStyle/>
        <a:p>
          <a:r>
            <a:rPr lang="zh-CN" altLang="en-US" sz="1600" dirty="0" smtClean="0">
              <a:solidFill>
                <a:srgbClr val="FFFF00"/>
              </a:solidFill>
              <a:latin typeface="微软雅黑" pitchFamily="34" charset="-122"/>
              <a:ea typeface="微软雅黑" pitchFamily="34" charset="-122"/>
            </a:rPr>
            <a:t>一次性卫生用品</a:t>
          </a:r>
          <a:endParaRPr lang="en-US" altLang="zh-CN" sz="1600" dirty="0" smtClean="0">
            <a:solidFill>
              <a:srgbClr val="FFFF00"/>
            </a:solidFill>
            <a:latin typeface="微软雅黑" pitchFamily="34" charset="-122"/>
            <a:ea typeface="微软雅黑" pitchFamily="34" charset="-122"/>
          </a:endParaRPr>
        </a:p>
      </dgm:t>
    </dgm:pt>
    <dgm:pt modelId="{DEEB0239-3A5D-4271-9244-D48F2C276FC8}" type="parTrans" cxnId="{0EBA1A5F-FE1E-46C9-B654-C2F311AEC2F8}">
      <dgm:prSet/>
      <dgm:spPr/>
      <dgm:t>
        <a:bodyPr/>
        <a:lstStyle/>
        <a:p>
          <a:endParaRPr lang="zh-CN" altLang="en-US"/>
        </a:p>
      </dgm:t>
    </dgm:pt>
    <dgm:pt modelId="{DDCA0C6D-6513-48CA-B557-83C932D1CE03}" type="sibTrans" cxnId="{0EBA1A5F-FE1E-46C9-B654-C2F311AEC2F8}">
      <dgm:prSet/>
      <dgm:spPr/>
      <dgm:t>
        <a:bodyPr/>
        <a:lstStyle/>
        <a:p>
          <a:endParaRPr lang="zh-CN" altLang="en-US"/>
        </a:p>
      </dgm:t>
    </dgm:pt>
    <dgm:pt modelId="{2337FFF7-73CA-4928-83D1-A10D9D9C6B58}">
      <dgm:prSet custT="1"/>
      <dgm:spPr/>
      <dgm:t>
        <a:bodyPr/>
        <a:lstStyle/>
        <a:p>
          <a:r>
            <a:rPr lang="zh-CN" altLang="en-US" sz="1600" dirty="0" smtClean="0">
              <a:solidFill>
                <a:srgbClr val="FFFF00"/>
              </a:solidFill>
              <a:latin typeface="微软雅黑" pitchFamily="34" charset="-122"/>
              <a:ea typeface="微软雅黑" pitchFamily="34" charset="-122"/>
            </a:rPr>
            <a:t>化妆品</a:t>
          </a:r>
          <a:endParaRPr lang="zh-CN" altLang="en-US" sz="1600" dirty="0">
            <a:solidFill>
              <a:srgbClr val="FFFF00"/>
            </a:solidFill>
            <a:latin typeface="微软雅黑" pitchFamily="34" charset="-122"/>
            <a:ea typeface="微软雅黑" pitchFamily="34" charset="-122"/>
          </a:endParaRPr>
        </a:p>
      </dgm:t>
    </dgm:pt>
    <dgm:pt modelId="{E9B271FB-D93D-44EF-A5BA-BB09BD174D58}" type="parTrans" cxnId="{2AE1C6F4-8AC5-45FE-A370-B2DECD7C03DA}">
      <dgm:prSet/>
      <dgm:spPr/>
      <dgm:t>
        <a:bodyPr/>
        <a:lstStyle/>
        <a:p>
          <a:endParaRPr lang="zh-CN" altLang="en-US"/>
        </a:p>
      </dgm:t>
    </dgm:pt>
    <dgm:pt modelId="{1DE50A83-36EF-46C3-AC10-07C94BF2A57B}" type="sibTrans" cxnId="{2AE1C6F4-8AC5-45FE-A370-B2DECD7C03DA}">
      <dgm:prSet/>
      <dgm:spPr/>
      <dgm:t>
        <a:bodyPr/>
        <a:lstStyle/>
        <a:p>
          <a:endParaRPr lang="zh-CN" altLang="en-US"/>
        </a:p>
      </dgm:t>
    </dgm:pt>
    <dgm:pt modelId="{2A8312B4-A483-4470-94D1-F4B1B29D4A63}" type="pres">
      <dgm:prSet presAssocID="{A404F9B1-6B35-4AEC-8090-2F82C95A01C5}" presName="Name0" presStyleCnt="0">
        <dgm:presLayoutVars>
          <dgm:dir/>
          <dgm:resizeHandles val="exact"/>
        </dgm:presLayoutVars>
      </dgm:prSet>
      <dgm:spPr/>
      <dgm:t>
        <a:bodyPr/>
        <a:lstStyle/>
        <a:p>
          <a:endParaRPr lang="zh-CN" altLang="en-US"/>
        </a:p>
      </dgm:t>
    </dgm:pt>
    <dgm:pt modelId="{99004689-E5ED-46BD-B1BD-3DFEA44B6EE1}" type="pres">
      <dgm:prSet presAssocID="{3D61BD77-9327-4555-9C22-8CF8E652989E}" presName="composite" presStyleCnt="0"/>
      <dgm:spPr/>
    </dgm:pt>
    <dgm:pt modelId="{4E1CB73F-3A04-4C72-BF2E-1746109CF2B9}" type="pres">
      <dgm:prSet presAssocID="{3D61BD77-9327-4555-9C22-8CF8E652989E}" presName="rect1" presStyleLbl="bgImgPlace1" presStyleIdx="0" presStyleCnt="5"/>
      <dgm:spPr>
        <a:blipFill>
          <a:blip xmlns:r="http://schemas.openxmlformats.org/officeDocument/2006/relationships" r:embed="rId1" cstate="print">
            <a:extLst>
              <a:ext uri="{28A0092B-C50C-407E-A947-70E740481C1C}"/>
            </a:extLst>
          </a:blip>
          <a:srcRect/>
          <a:stretch>
            <a:fillRect l="-8000" r="-8000"/>
          </a:stretch>
        </a:blipFill>
      </dgm:spPr>
    </dgm:pt>
    <dgm:pt modelId="{E5BE0EC8-F9F2-48E1-B913-C21AF3A37CA3}" type="pres">
      <dgm:prSet presAssocID="{3D61BD77-9327-4555-9C22-8CF8E652989E}" presName="wedgeRectCallout1" presStyleLbl="node1" presStyleIdx="0" presStyleCnt="5">
        <dgm:presLayoutVars>
          <dgm:bulletEnabled val="1"/>
        </dgm:presLayoutVars>
      </dgm:prSet>
      <dgm:spPr/>
      <dgm:t>
        <a:bodyPr/>
        <a:lstStyle/>
        <a:p>
          <a:endParaRPr lang="zh-CN" altLang="en-US"/>
        </a:p>
      </dgm:t>
    </dgm:pt>
    <dgm:pt modelId="{7344BCB1-39CB-4146-B728-9E94A27459B8}" type="pres">
      <dgm:prSet presAssocID="{9BC262EF-B169-45D2-A03E-32854E982177}" presName="sibTrans" presStyleCnt="0"/>
      <dgm:spPr/>
    </dgm:pt>
    <dgm:pt modelId="{697FFDEE-CF2F-4045-9BF2-383D3B84AB91}" type="pres">
      <dgm:prSet presAssocID="{71DE63F9-1D58-4766-9A1F-453ADA957948}" presName="composite" presStyleCnt="0"/>
      <dgm:spPr/>
    </dgm:pt>
    <dgm:pt modelId="{C785749B-4D5A-466C-87DF-2271E2ED0155}" type="pres">
      <dgm:prSet presAssocID="{71DE63F9-1D58-4766-9A1F-453ADA957948}" presName="rect1" presStyleLbl="bgImgPlace1" presStyleIdx="1" presStyleCnt="5"/>
      <dgm:spPr>
        <a:blipFill>
          <a:blip xmlns:r="http://schemas.openxmlformats.org/officeDocument/2006/relationships" r:embed="rId2" cstate="print">
            <a:extLst>
              <a:ext uri="{28A0092B-C50C-407E-A947-70E740481C1C}"/>
            </a:extLst>
          </a:blip>
          <a:srcRect/>
          <a:stretch>
            <a:fillRect l="-3000" r="-3000"/>
          </a:stretch>
        </a:blipFill>
      </dgm:spPr>
    </dgm:pt>
    <dgm:pt modelId="{5CB2EDF4-C118-40C1-8152-CC86CF2E4286}" type="pres">
      <dgm:prSet presAssocID="{71DE63F9-1D58-4766-9A1F-453ADA957948}" presName="wedgeRectCallout1" presStyleLbl="node1" presStyleIdx="1" presStyleCnt="5">
        <dgm:presLayoutVars>
          <dgm:bulletEnabled val="1"/>
        </dgm:presLayoutVars>
      </dgm:prSet>
      <dgm:spPr/>
      <dgm:t>
        <a:bodyPr/>
        <a:lstStyle/>
        <a:p>
          <a:endParaRPr lang="zh-CN" altLang="en-US"/>
        </a:p>
      </dgm:t>
    </dgm:pt>
    <dgm:pt modelId="{DC2F4337-85D3-4CAF-9BA3-32D7E01D082E}" type="pres">
      <dgm:prSet presAssocID="{64706BF4-A562-45B3-AB94-F1DAF370CBEC}" presName="sibTrans" presStyleCnt="0"/>
      <dgm:spPr/>
    </dgm:pt>
    <dgm:pt modelId="{CD2BD80F-79E6-4A81-9D4B-E2F515DA3BF8}" type="pres">
      <dgm:prSet presAssocID="{1084CB68-E782-4A52-B07B-625770236893}" presName="composite" presStyleCnt="0"/>
      <dgm:spPr/>
    </dgm:pt>
    <dgm:pt modelId="{90226869-8ADE-4081-9FC6-9D9F574407FD}" type="pres">
      <dgm:prSet presAssocID="{1084CB68-E782-4A52-B07B-625770236893}" presName="rect1" presStyleLbl="bgImgPlace1" presStyleIdx="2" presStyleCnt="5"/>
      <dgm:spPr>
        <a:blipFill>
          <a:blip xmlns:r="http://schemas.openxmlformats.org/officeDocument/2006/relationships" r:embed="rId3" cstate="print">
            <a:extLst>
              <a:ext uri="{28A0092B-C50C-407E-A947-70E740481C1C}"/>
            </a:extLst>
          </a:blip>
          <a:srcRect/>
          <a:stretch>
            <a:fillRect l="-7000" r="-7000"/>
          </a:stretch>
        </a:blipFill>
      </dgm:spPr>
    </dgm:pt>
    <dgm:pt modelId="{D3251DA5-846A-4D17-89FB-5AE6172BE424}" type="pres">
      <dgm:prSet presAssocID="{1084CB68-E782-4A52-B07B-625770236893}" presName="wedgeRectCallout1" presStyleLbl="node1" presStyleIdx="2" presStyleCnt="5" custLinFactNeighborX="1825" custLinFactNeighborY="1443">
        <dgm:presLayoutVars>
          <dgm:bulletEnabled val="1"/>
        </dgm:presLayoutVars>
      </dgm:prSet>
      <dgm:spPr/>
      <dgm:t>
        <a:bodyPr/>
        <a:lstStyle/>
        <a:p>
          <a:endParaRPr lang="zh-CN" altLang="en-US"/>
        </a:p>
      </dgm:t>
    </dgm:pt>
    <dgm:pt modelId="{0522016B-ADDD-4ECB-ABA4-5FE61EE2DEC8}" type="pres">
      <dgm:prSet presAssocID="{49653F1B-B6D4-4D32-A80D-A24C35FFFD12}" presName="sibTrans" presStyleCnt="0"/>
      <dgm:spPr/>
    </dgm:pt>
    <dgm:pt modelId="{49048FA8-BF9A-4D2C-ABF4-840ABC3B6495}" type="pres">
      <dgm:prSet presAssocID="{3B32BAD3-2C11-4828-9143-C471BDE125E9}" presName="composite" presStyleCnt="0"/>
      <dgm:spPr/>
    </dgm:pt>
    <dgm:pt modelId="{AED330A8-1DD3-4CFF-BA1D-2B68BCA103B8}" type="pres">
      <dgm:prSet presAssocID="{3B32BAD3-2C11-4828-9143-C471BDE125E9}" presName="rect1" presStyleLbl="bgImgPlace1" presStyleIdx="3" presStyleCnt="5"/>
      <dgm:spPr>
        <a:blipFill>
          <a:blip xmlns:r="http://schemas.openxmlformats.org/officeDocument/2006/relationships" r:embed="rId4" cstate="print">
            <a:extLst>
              <a:ext uri="{28A0092B-C50C-407E-A947-70E740481C1C}"/>
            </a:extLst>
          </a:blip>
          <a:srcRect/>
          <a:stretch>
            <a:fillRect t="-19000" b="-19000"/>
          </a:stretch>
        </a:blipFill>
      </dgm:spPr>
    </dgm:pt>
    <dgm:pt modelId="{9D0020A2-DA4A-41F1-867E-7BC4D9A56920}" type="pres">
      <dgm:prSet presAssocID="{3B32BAD3-2C11-4828-9143-C471BDE125E9}" presName="wedgeRectCallout1" presStyleLbl="node1" presStyleIdx="3" presStyleCnt="5">
        <dgm:presLayoutVars>
          <dgm:bulletEnabled val="1"/>
        </dgm:presLayoutVars>
      </dgm:prSet>
      <dgm:spPr/>
      <dgm:t>
        <a:bodyPr/>
        <a:lstStyle/>
        <a:p>
          <a:endParaRPr lang="zh-CN" altLang="en-US"/>
        </a:p>
      </dgm:t>
    </dgm:pt>
    <dgm:pt modelId="{A0C3A29E-DE08-4244-8FFC-25582A6D6C12}" type="pres">
      <dgm:prSet presAssocID="{DDCA0C6D-6513-48CA-B557-83C932D1CE03}" presName="sibTrans" presStyleCnt="0"/>
      <dgm:spPr/>
    </dgm:pt>
    <dgm:pt modelId="{F3A02B96-3A1D-4971-A349-E5398649E0AA}" type="pres">
      <dgm:prSet presAssocID="{2337FFF7-73CA-4928-83D1-A10D9D9C6B58}" presName="composite" presStyleCnt="0"/>
      <dgm:spPr/>
    </dgm:pt>
    <dgm:pt modelId="{27354BA9-FEA2-40DA-901A-E008C858E5BD}" type="pres">
      <dgm:prSet presAssocID="{2337FFF7-73CA-4928-83D1-A10D9D9C6B58}" presName="rect1" presStyleLbl="bgImgPlace1" presStyleIdx="4" presStyleCnt="5"/>
      <dgm:spPr>
        <a:blipFill>
          <a:blip xmlns:r="http://schemas.openxmlformats.org/officeDocument/2006/relationships" r:embed="rId5" cstate="print">
            <a:extLst>
              <a:ext uri="{28A0092B-C50C-407E-A947-70E740481C1C}"/>
            </a:extLst>
          </a:blip>
          <a:srcRect/>
          <a:stretch>
            <a:fillRect l="-10000" r="-10000"/>
          </a:stretch>
        </a:blipFill>
      </dgm:spPr>
    </dgm:pt>
    <dgm:pt modelId="{384202CD-0356-4183-988A-BA1332625A10}" type="pres">
      <dgm:prSet presAssocID="{2337FFF7-73CA-4928-83D1-A10D9D9C6B58}" presName="wedgeRectCallout1" presStyleLbl="node1" presStyleIdx="4" presStyleCnt="5">
        <dgm:presLayoutVars>
          <dgm:bulletEnabled val="1"/>
        </dgm:presLayoutVars>
      </dgm:prSet>
      <dgm:spPr/>
      <dgm:t>
        <a:bodyPr/>
        <a:lstStyle/>
        <a:p>
          <a:endParaRPr lang="zh-CN" altLang="en-US"/>
        </a:p>
      </dgm:t>
    </dgm:pt>
  </dgm:ptLst>
  <dgm:cxnLst>
    <dgm:cxn modelId="{2C0B64E7-B200-4F9A-9BBD-7E692EBE897B}" type="presOf" srcId="{71DE63F9-1D58-4766-9A1F-453ADA957948}" destId="{5CB2EDF4-C118-40C1-8152-CC86CF2E4286}" srcOrd="0" destOrd="0" presId="urn:microsoft.com/office/officeart/2008/layout/BendingPictureCaptionList"/>
    <dgm:cxn modelId="{F004CADD-6D8E-44E6-AC8D-508B4186DC0C}" srcId="{A404F9B1-6B35-4AEC-8090-2F82C95A01C5}" destId="{3D61BD77-9327-4555-9C22-8CF8E652989E}" srcOrd="0" destOrd="0" parTransId="{73443AC3-1847-49D0-8F0C-05EBA6B7F29E}" sibTransId="{9BC262EF-B169-45D2-A03E-32854E982177}"/>
    <dgm:cxn modelId="{F6563380-ACB8-48E4-93DC-F960D3D88F25}" type="presOf" srcId="{3D61BD77-9327-4555-9C22-8CF8E652989E}" destId="{E5BE0EC8-F9F2-48E1-B913-C21AF3A37CA3}" srcOrd="0" destOrd="0" presId="urn:microsoft.com/office/officeart/2008/layout/BendingPictureCaptionList"/>
    <dgm:cxn modelId="{2AE1C6F4-8AC5-45FE-A370-B2DECD7C03DA}" srcId="{A404F9B1-6B35-4AEC-8090-2F82C95A01C5}" destId="{2337FFF7-73CA-4928-83D1-A10D9D9C6B58}" srcOrd="4" destOrd="0" parTransId="{E9B271FB-D93D-44EF-A5BA-BB09BD174D58}" sibTransId="{1DE50A83-36EF-46C3-AC10-07C94BF2A57B}"/>
    <dgm:cxn modelId="{EC6FD267-F6D6-48BA-847E-7D81CEC18C7D}" type="presOf" srcId="{1084CB68-E782-4A52-B07B-625770236893}" destId="{D3251DA5-846A-4D17-89FB-5AE6172BE424}" srcOrd="0" destOrd="0" presId="urn:microsoft.com/office/officeart/2008/layout/BendingPictureCaptionList"/>
    <dgm:cxn modelId="{D5A07290-746B-4FB8-A534-DA65EA3D3993}" type="presOf" srcId="{2337FFF7-73CA-4928-83D1-A10D9D9C6B58}" destId="{384202CD-0356-4183-988A-BA1332625A10}" srcOrd="0" destOrd="0" presId="urn:microsoft.com/office/officeart/2008/layout/BendingPictureCaptionList"/>
    <dgm:cxn modelId="{B17998B6-F129-40BC-AC32-41A6B88B661D}" srcId="{A404F9B1-6B35-4AEC-8090-2F82C95A01C5}" destId="{1084CB68-E782-4A52-B07B-625770236893}" srcOrd="2" destOrd="0" parTransId="{B94F6848-47AA-4DF6-BD71-F14C2856C408}" sibTransId="{49653F1B-B6D4-4D32-A80D-A24C35FFFD12}"/>
    <dgm:cxn modelId="{0EBA1A5F-FE1E-46C9-B654-C2F311AEC2F8}" srcId="{A404F9B1-6B35-4AEC-8090-2F82C95A01C5}" destId="{3B32BAD3-2C11-4828-9143-C471BDE125E9}" srcOrd="3" destOrd="0" parTransId="{DEEB0239-3A5D-4271-9244-D48F2C276FC8}" sibTransId="{DDCA0C6D-6513-48CA-B557-83C932D1CE03}"/>
    <dgm:cxn modelId="{26C7C37D-F22A-4B88-B98A-039D00202F21}" srcId="{A404F9B1-6B35-4AEC-8090-2F82C95A01C5}" destId="{71DE63F9-1D58-4766-9A1F-453ADA957948}" srcOrd="1" destOrd="0" parTransId="{D30A6714-BA35-4428-864A-317D14F2CBB1}" sibTransId="{64706BF4-A562-45B3-AB94-F1DAF370CBEC}"/>
    <dgm:cxn modelId="{C832E483-8AE3-4AEA-A1AF-9C58F96499F7}" type="presOf" srcId="{3B32BAD3-2C11-4828-9143-C471BDE125E9}" destId="{9D0020A2-DA4A-41F1-867E-7BC4D9A56920}" srcOrd="0" destOrd="0" presId="urn:microsoft.com/office/officeart/2008/layout/BendingPictureCaptionList"/>
    <dgm:cxn modelId="{3B3B3D59-66EA-415A-A457-86C853826F2C}" type="presOf" srcId="{A404F9B1-6B35-4AEC-8090-2F82C95A01C5}" destId="{2A8312B4-A483-4470-94D1-F4B1B29D4A63}" srcOrd="0" destOrd="0" presId="urn:microsoft.com/office/officeart/2008/layout/BendingPictureCaptionList"/>
    <dgm:cxn modelId="{4CA97819-7D3E-4FEA-BCAF-6496D71354D2}" type="presParOf" srcId="{2A8312B4-A483-4470-94D1-F4B1B29D4A63}" destId="{99004689-E5ED-46BD-B1BD-3DFEA44B6EE1}" srcOrd="0" destOrd="0" presId="urn:microsoft.com/office/officeart/2008/layout/BendingPictureCaptionList"/>
    <dgm:cxn modelId="{327CBA99-B79F-4D85-9197-AC5BB4D24401}" type="presParOf" srcId="{99004689-E5ED-46BD-B1BD-3DFEA44B6EE1}" destId="{4E1CB73F-3A04-4C72-BF2E-1746109CF2B9}" srcOrd="0" destOrd="0" presId="urn:microsoft.com/office/officeart/2008/layout/BendingPictureCaptionList"/>
    <dgm:cxn modelId="{643DAE44-B79C-4F59-BAA3-DF84238A2B93}" type="presParOf" srcId="{99004689-E5ED-46BD-B1BD-3DFEA44B6EE1}" destId="{E5BE0EC8-F9F2-48E1-B913-C21AF3A37CA3}" srcOrd="1" destOrd="0" presId="urn:microsoft.com/office/officeart/2008/layout/BendingPictureCaptionList"/>
    <dgm:cxn modelId="{5655CA3E-6616-4916-B356-C65908B92ABD}" type="presParOf" srcId="{2A8312B4-A483-4470-94D1-F4B1B29D4A63}" destId="{7344BCB1-39CB-4146-B728-9E94A27459B8}" srcOrd="1" destOrd="0" presId="urn:microsoft.com/office/officeart/2008/layout/BendingPictureCaptionList"/>
    <dgm:cxn modelId="{C5F495D0-97D9-4FFA-8A2C-EFE44EF5199E}" type="presParOf" srcId="{2A8312B4-A483-4470-94D1-F4B1B29D4A63}" destId="{697FFDEE-CF2F-4045-9BF2-383D3B84AB91}" srcOrd="2" destOrd="0" presId="urn:microsoft.com/office/officeart/2008/layout/BendingPictureCaptionList"/>
    <dgm:cxn modelId="{B08B955E-682B-4FF7-8F17-7555BCD73889}" type="presParOf" srcId="{697FFDEE-CF2F-4045-9BF2-383D3B84AB91}" destId="{C785749B-4D5A-466C-87DF-2271E2ED0155}" srcOrd="0" destOrd="0" presId="urn:microsoft.com/office/officeart/2008/layout/BendingPictureCaptionList"/>
    <dgm:cxn modelId="{69718AD1-8231-473F-B7FB-EC2D4AC2C268}" type="presParOf" srcId="{697FFDEE-CF2F-4045-9BF2-383D3B84AB91}" destId="{5CB2EDF4-C118-40C1-8152-CC86CF2E4286}" srcOrd="1" destOrd="0" presId="urn:microsoft.com/office/officeart/2008/layout/BendingPictureCaptionList"/>
    <dgm:cxn modelId="{467849B7-3B6E-466B-B700-BAA475DCA429}" type="presParOf" srcId="{2A8312B4-A483-4470-94D1-F4B1B29D4A63}" destId="{DC2F4337-85D3-4CAF-9BA3-32D7E01D082E}" srcOrd="3" destOrd="0" presId="urn:microsoft.com/office/officeart/2008/layout/BendingPictureCaptionList"/>
    <dgm:cxn modelId="{C4AF78F1-0906-4A12-834C-B44C00FC3CDD}" type="presParOf" srcId="{2A8312B4-A483-4470-94D1-F4B1B29D4A63}" destId="{CD2BD80F-79E6-4A81-9D4B-E2F515DA3BF8}" srcOrd="4" destOrd="0" presId="urn:microsoft.com/office/officeart/2008/layout/BendingPictureCaptionList"/>
    <dgm:cxn modelId="{A7E67EDD-62B8-4847-9CE3-0A13489CFB48}" type="presParOf" srcId="{CD2BD80F-79E6-4A81-9D4B-E2F515DA3BF8}" destId="{90226869-8ADE-4081-9FC6-9D9F574407FD}" srcOrd="0" destOrd="0" presId="urn:microsoft.com/office/officeart/2008/layout/BendingPictureCaptionList"/>
    <dgm:cxn modelId="{8281665B-F430-4861-92A3-EDE0C9F6F82B}" type="presParOf" srcId="{CD2BD80F-79E6-4A81-9D4B-E2F515DA3BF8}" destId="{D3251DA5-846A-4D17-89FB-5AE6172BE424}" srcOrd="1" destOrd="0" presId="urn:microsoft.com/office/officeart/2008/layout/BendingPictureCaptionList"/>
    <dgm:cxn modelId="{DCFF440E-BFBF-464D-9BA3-6634B9A22C59}" type="presParOf" srcId="{2A8312B4-A483-4470-94D1-F4B1B29D4A63}" destId="{0522016B-ADDD-4ECB-ABA4-5FE61EE2DEC8}" srcOrd="5" destOrd="0" presId="urn:microsoft.com/office/officeart/2008/layout/BendingPictureCaptionList"/>
    <dgm:cxn modelId="{3FCBD7FD-B28C-42D6-9C77-8CAE964B8C9C}" type="presParOf" srcId="{2A8312B4-A483-4470-94D1-F4B1B29D4A63}" destId="{49048FA8-BF9A-4D2C-ABF4-840ABC3B6495}" srcOrd="6" destOrd="0" presId="urn:microsoft.com/office/officeart/2008/layout/BendingPictureCaptionList"/>
    <dgm:cxn modelId="{E5325DA4-2AF2-4C23-AEE7-1815EEF75E2E}" type="presParOf" srcId="{49048FA8-BF9A-4D2C-ABF4-840ABC3B6495}" destId="{AED330A8-1DD3-4CFF-BA1D-2B68BCA103B8}" srcOrd="0" destOrd="0" presId="urn:microsoft.com/office/officeart/2008/layout/BendingPictureCaptionList"/>
    <dgm:cxn modelId="{5247E643-F400-4140-AEEA-97D86B949E7D}" type="presParOf" srcId="{49048FA8-BF9A-4D2C-ABF4-840ABC3B6495}" destId="{9D0020A2-DA4A-41F1-867E-7BC4D9A56920}" srcOrd="1" destOrd="0" presId="urn:microsoft.com/office/officeart/2008/layout/BendingPictureCaptionList"/>
    <dgm:cxn modelId="{A8A37E5F-4BC3-4805-A34F-F6AC8EE430A6}" type="presParOf" srcId="{2A8312B4-A483-4470-94D1-F4B1B29D4A63}" destId="{A0C3A29E-DE08-4244-8FFC-25582A6D6C12}" srcOrd="7" destOrd="0" presId="urn:microsoft.com/office/officeart/2008/layout/BendingPictureCaptionList"/>
    <dgm:cxn modelId="{F04417F9-4A22-4205-9BEB-CCC5D0FCA454}" type="presParOf" srcId="{2A8312B4-A483-4470-94D1-F4B1B29D4A63}" destId="{F3A02B96-3A1D-4971-A349-E5398649E0AA}" srcOrd="8" destOrd="0" presId="urn:microsoft.com/office/officeart/2008/layout/BendingPictureCaptionList"/>
    <dgm:cxn modelId="{9C203810-E815-4868-A6CC-2A7FCB1F2F06}" type="presParOf" srcId="{F3A02B96-3A1D-4971-A349-E5398649E0AA}" destId="{27354BA9-FEA2-40DA-901A-E008C858E5BD}" srcOrd="0" destOrd="0" presId="urn:microsoft.com/office/officeart/2008/layout/BendingPictureCaptionList"/>
    <dgm:cxn modelId="{30190912-8C2E-47EC-88BC-FD6CCF2BFD2A}" type="presParOf" srcId="{F3A02B96-3A1D-4971-A349-E5398649E0AA}" destId="{384202CD-0356-4183-988A-BA1332625A10}" srcOrd="1" destOrd="0" presId="urn:microsoft.com/office/officeart/2008/layout/BendingPictureCaptionList"/>
  </dgm:cxnLst>
  <dgm:bg/>
  <dgm:whole/>
</dgm:dataModel>
</file>

<file path=ppt/diagrams/data12.xml><?xml version="1.0" encoding="utf-8"?>
<dgm:dataModel xmlns:dgm="http://schemas.openxmlformats.org/drawingml/2006/diagram" xmlns:a="http://schemas.openxmlformats.org/drawingml/2006/main">
  <dgm:ptLst>
    <dgm:pt modelId="{70C0FE39-10AD-41F0-80AE-8D50B8E6D4FF}"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zh-CN" altLang="en-US"/>
        </a:p>
      </dgm:t>
    </dgm:pt>
    <dgm:pt modelId="{FA9F7705-9F18-4E67-B74E-E47AD18749C6}">
      <dgm:prSet phldrT="[文本]" custT="1"/>
      <dgm:spPr/>
      <dgm:t>
        <a:bodyPr/>
        <a:lstStyle/>
        <a:p>
          <a:r>
            <a:rPr lang="zh-CN" altLang="en-US" sz="3600" b="1" dirty="0" smtClean="0">
              <a:solidFill>
                <a:schemeClr val="tx1"/>
              </a:solidFill>
              <a:latin typeface="微软雅黑" pitchFamily="34" charset="-122"/>
              <a:ea typeface="微软雅黑" pitchFamily="34" charset="-122"/>
            </a:rPr>
            <a:t>保税进口</a:t>
          </a:r>
          <a:endParaRPr lang="en-US" altLang="zh-CN" sz="3600" b="1" dirty="0" smtClean="0">
            <a:solidFill>
              <a:schemeClr val="tx1"/>
            </a:solidFill>
            <a:latin typeface="微软雅黑" pitchFamily="34" charset="-122"/>
            <a:ea typeface="微软雅黑" pitchFamily="34" charset="-122"/>
          </a:endParaRPr>
        </a:p>
      </dgm:t>
    </dgm:pt>
    <dgm:pt modelId="{23EA590A-E07D-4D0D-8FBC-659ED5B947EF}" type="parTrans" cxnId="{8D6108E2-E62F-4B70-A412-0E1DDE25DFB8}">
      <dgm:prSet/>
      <dgm:spPr/>
      <dgm:t>
        <a:bodyPr/>
        <a:lstStyle/>
        <a:p>
          <a:endParaRPr lang="zh-CN" altLang="en-US"/>
        </a:p>
      </dgm:t>
    </dgm:pt>
    <dgm:pt modelId="{EEB95657-DA37-4A4B-A1FE-553F457E1A96}" type="sibTrans" cxnId="{8D6108E2-E62F-4B70-A412-0E1DDE25DFB8}">
      <dgm:prSet/>
      <dgm:spPr/>
      <dgm:t>
        <a:bodyPr/>
        <a:lstStyle/>
        <a:p>
          <a:endParaRPr lang="zh-CN" altLang="en-US"/>
        </a:p>
      </dgm:t>
    </dgm:pt>
    <dgm:pt modelId="{8BCAAFE0-24E7-4094-B236-12DF7B7D6EA8}">
      <dgm:prSet phldrT="[文本]" custT="1"/>
      <dgm:spPr/>
      <dgm:t>
        <a:bodyPr/>
        <a:lstStyle/>
        <a:p>
          <a:r>
            <a:rPr lang="zh-CN" altLang="en-US" sz="2400" dirty="0" smtClean="0">
              <a:latin typeface="微软雅黑" pitchFamily="34" charset="-122"/>
              <a:ea typeface="微软雅黑" pitchFamily="34" charset="-122"/>
            </a:rPr>
            <a:t>整批进口到保税区域备货，再根据订单分批出区</a:t>
          </a:r>
          <a:endParaRPr lang="zh-CN" altLang="en-US" sz="2400" dirty="0">
            <a:latin typeface="微软雅黑" pitchFamily="34" charset="-122"/>
            <a:ea typeface="微软雅黑" pitchFamily="34" charset="-122"/>
          </a:endParaRPr>
        </a:p>
      </dgm:t>
    </dgm:pt>
    <dgm:pt modelId="{E9BEECEE-1F3B-4AEA-8812-75367273B016}" type="parTrans" cxnId="{2CA3DB76-D078-4FE0-957D-78EB4480CE00}">
      <dgm:prSet/>
      <dgm:spPr/>
      <dgm:t>
        <a:bodyPr/>
        <a:lstStyle/>
        <a:p>
          <a:endParaRPr lang="zh-CN" altLang="en-US"/>
        </a:p>
      </dgm:t>
    </dgm:pt>
    <dgm:pt modelId="{18A379AD-4F95-42B7-A662-358840C848A2}" type="sibTrans" cxnId="{2CA3DB76-D078-4FE0-957D-78EB4480CE00}">
      <dgm:prSet/>
      <dgm:spPr/>
      <dgm:t>
        <a:bodyPr/>
        <a:lstStyle/>
        <a:p>
          <a:endParaRPr lang="zh-CN" altLang="en-US"/>
        </a:p>
      </dgm:t>
    </dgm:pt>
    <dgm:pt modelId="{CE341A3F-B2AD-44E7-AA5B-7F8A0EA17C06}">
      <dgm:prSet phldrT="[文本]" custT="1"/>
      <dgm:spPr/>
      <dgm:t>
        <a:bodyPr/>
        <a:lstStyle/>
        <a:p>
          <a:r>
            <a:rPr lang="zh-CN" altLang="en-US" sz="3600" b="1" dirty="0" smtClean="0">
              <a:solidFill>
                <a:schemeClr val="tx1"/>
              </a:solidFill>
              <a:latin typeface="微软雅黑" pitchFamily="34" charset="-122"/>
              <a:ea typeface="微软雅黑" pitchFamily="34" charset="-122"/>
            </a:rPr>
            <a:t>直邮模式</a:t>
          </a:r>
          <a:endParaRPr lang="zh-CN" altLang="en-US" sz="3600" b="1" dirty="0">
            <a:solidFill>
              <a:schemeClr val="tx1"/>
            </a:solidFill>
            <a:latin typeface="微软雅黑" pitchFamily="34" charset="-122"/>
            <a:ea typeface="微软雅黑" pitchFamily="34" charset="-122"/>
          </a:endParaRPr>
        </a:p>
      </dgm:t>
    </dgm:pt>
    <dgm:pt modelId="{F44891BD-21D0-488A-9A64-572B3C835463}" type="parTrans" cxnId="{D0A5A145-CFF9-450E-A2C5-AFE02F19136E}">
      <dgm:prSet/>
      <dgm:spPr/>
      <dgm:t>
        <a:bodyPr/>
        <a:lstStyle/>
        <a:p>
          <a:endParaRPr lang="zh-CN" altLang="en-US"/>
        </a:p>
      </dgm:t>
    </dgm:pt>
    <dgm:pt modelId="{2CAC4BD9-E131-480A-BF65-FCD2695C68F6}" type="sibTrans" cxnId="{D0A5A145-CFF9-450E-A2C5-AFE02F19136E}">
      <dgm:prSet/>
      <dgm:spPr/>
      <dgm:t>
        <a:bodyPr/>
        <a:lstStyle/>
        <a:p>
          <a:endParaRPr lang="zh-CN" altLang="en-US"/>
        </a:p>
      </dgm:t>
    </dgm:pt>
    <dgm:pt modelId="{540B1A01-0FB0-4DE2-AEE4-6554276CF26A}">
      <dgm:prSet phldrT="[文本]" custT="1"/>
      <dgm:spPr/>
      <dgm:t>
        <a:bodyPr/>
        <a:lstStyle/>
        <a:p>
          <a:r>
            <a:rPr lang="zh-CN" altLang="en-US" sz="2400" dirty="0" smtClean="0">
              <a:latin typeface="微软雅黑" pitchFamily="34" charset="-122"/>
              <a:ea typeface="微软雅黑" pitchFamily="34" charset="-122"/>
            </a:rPr>
            <a:t>直接从国外寄给消费者个人</a:t>
          </a:r>
          <a:endParaRPr lang="zh-CN" altLang="en-US" sz="2400" dirty="0">
            <a:latin typeface="微软雅黑" pitchFamily="34" charset="-122"/>
            <a:ea typeface="微软雅黑" pitchFamily="34" charset="-122"/>
          </a:endParaRPr>
        </a:p>
      </dgm:t>
    </dgm:pt>
    <dgm:pt modelId="{DAA4D226-EF88-4174-A0E6-6CA7B142E576}" type="parTrans" cxnId="{DDE12BFC-590E-4F5D-BC01-023DE9563ACD}">
      <dgm:prSet/>
      <dgm:spPr/>
      <dgm:t>
        <a:bodyPr/>
        <a:lstStyle/>
        <a:p>
          <a:endParaRPr lang="zh-CN" altLang="en-US"/>
        </a:p>
      </dgm:t>
    </dgm:pt>
    <dgm:pt modelId="{996EC28C-1000-4022-BD2B-BC9B69B26FF3}" type="sibTrans" cxnId="{DDE12BFC-590E-4F5D-BC01-023DE9563ACD}">
      <dgm:prSet/>
      <dgm:spPr/>
      <dgm:t>
        <a:bodyPr/>
        <a:lstStyle/>
        <a:p>
          <a:endParaRPr lang="zh-CN" altLang="en-US"/>
        </a:p>
      </dgm:t>
    </dgm:pt>
    <dgm:pt modelId="{3DBF5DC5-041C-4C9F-AF23-903603879D59}" type="pres">
      <dgm:prSet presAssocID="{70C0FE39-10AD-41F0-80AE-8D50B8E6D4FF}" presName="Name0" presStyleCnt="0">
        <dgm:presLayoutVars>
          <dgm:dir/>
          <dgm:animLvl val="lvl"/>
          <dgm:resizeHandles val="exact"/>
        </dgm:presLayoutVars>
      </dgm:prSet>
      <dgm:spPr/>
      <dgm:t>
        <a:bodyPr/>
        <a:lstStyle/>
        <a:p>
          <a:endParaRPr lang="zh-CN" altLang="en-US"/>
        </a:p>
      </dgm:t>
    </dgm:pt>
    <dgm:pt modelId="{ADDF48E0-0DDE-4412-9CA2-6C4F39A306C1}" type="pres">
      <dgm:prSet presAssocID="{FA9F7705-9F18-4E67-B74E-E47AD18749C6}" presName="linNode" presStyleCnt="0"/>
      <dgm:spPr/>
      <dgm:t>
        <a:bodyPr/>
        <a:lstStyle/>
        <a:p>
          <a:endParaRPr lang="zh-CN" altLang="en-US"/>
        </a:p>
      </dgm:t>
    </dgm:pt>
    <dgm:pt modelId="{1495D234-80CB-4BBB-964C-4B7F8C2DC67C}" type="pres">
      <dgm:prSet presAssocID="{FA9F7705-9F18-4E67-B74E-E47AD18749C6}" presName="parentText" presStyleLbl="node1" presStyleIdx="0" presStyleCnt="2">
        <dgm:presLayoutVars>
          <dgm:chMax val="1"/>
          <dgm:bulletEnabled val="1"/>
        </dgm:presLayoutVars>
      </dgm:prSet>
      <dgm:spPr/>
      <dgm:t>
        <a:bodyPr/>
        <a:lstStyle/>
        <a:p>
          <a:endParaRPr lang="zh-CN" altLang="en-US"/>
        </a:p>
      </dgm:t>
    </dgm:pt>
    <dgm:pt modelId="{5FF09E51-C8E4-4CF9-BB1A-35163FD49F45}" type="pres">
      <dgm:prSet presAssocID="{FA9F7705-9F18-4E67-B74E-E47AD18749C6}" presName="descendantText" presStyleLbl="alignAccFollowNode1" presStyleIdx="0" presStyleCnt="2">
        <dgm:presLayoutVars>
          <dgm:bulletEnabled val="1"/>
        </dgm:presLayoutVars>
      </dgm:prSet>
      <dgm:spPr/>
      <dgm:t>
        <a:bodyPr/>
        <a:lstStyle/>
        <a:p>
          <a:endParaRPr lang="zh-CN" altLang="en-US"/>
        </a:p>
      </dgm:t>
    </dgm:pt>
    <dgm:pt modelId="{69A6556E-0953-47DC-935A-29F83DA1B92B}" type="pres">
      <dgm:prSet presAssocID="{EEB95657-DA37-4A4B-A1FE-553F457E1A96}" presName="sp" presStyleCnt="0"/>
      <dgm:spPr/>
      <dgm:t>
        <a:bodyPr/>
        <a:lstStyle/>
        <a:p>
          <a:endParaRPr lang="zh-CN" altLang="en-US"/>
        </a:p>
      </dgm:t>
    </dgm:pt>
    <dgm:pt modelId="{1A2FAC01-9EFE-43F2-A652-47274CB4C6D5}" type="pres">
      <dgm:prSet presAssocID="{CE341A3F-B2AD-44E7-AA5B-7F8A0EA17C06}" presName="linNode" presStyleCnt="0"/>
      <dgm:spPr/>
      <dgm:t>
        <a:bodyPr/>
        <a:lstStyle/>
        <a:p>
          <a:endParaRPr lang="zh-CN" altLang="en-US"/>
        </a:p>
      </dgm:t>
    </dgm:pt>
    <dgm:pt modelId="{B3A6D21D-8D31-4EE2-B5C8-1058052A4C71}" type="pres">
      <dgm:prSet presAssocID="{CE341A3F-B2AD-44E7-AA5B-7F8A0EA17C06}" presName="parentText" presStyleLbl="node1" presStyleIdx="1" presStyleCnt="2">
        <dgm:presLayoutVars>
          <dgm:chMax val="1"/>
          <dgm:bulletEnabled val="1"/>
        </dgm:presLayoutVars>
      </dgm:prSet>
      <dgm:spPr/>
      <dgm:t>
        <a:bodyPr/>
        <a:lstStyle/>
        <a:p>
          <a:endParaRPr lang="zh-CN" altLang="en-US"/>
        </a:p>
      </dgm:t>
    </dgm:pt>
    <dgm:pt modelId="{924A999E-A62D-4901-91CC-02468E7ED614}" type="pres">
      <dgm:prSet presAssocID="{CE341A3F-B2AD-44E7-AA5B-7F8A0EA17C06}" presName="descendantText" presStyleLbl="alignAccFollowNode1" presStyleIdx="1" presStyleCnt="2">
        <dgm:presLayoutVars>
          <dgm:bulletEnabled val="1"/>
        </dgm:presLayoutVars>
      </dgm:prSet>
      <dgm:spPr/>
      <dgm:t>
        <a:bodyPr/>
        <a:lstStyle/>
        <a:p>
          <a:endParaRPr lang="zh-CN" altLang="en-US"/>
        </a:p>
      </dgm:t>
    </dgm:pt>
  </dgm:ptLst>
  <dgm:cxnLst>
    <dgm:cxn modelId="{DDE12BFC-590E-4F5D-BC01-023DE9563ACD}" srcId="{CE341A3F-B2AD-44E7-AA5B-7F8A0EA17C06}" destId="{540B1A01-0FB0-4DE2-AEE4-6554276CF26A}" srcOrd="0" destOrd="0" parTransId="{DAA4D226-EF88-4174-A0E6-6CA7B142E576}" sibTransId="{996EC28C-1000-4022-BD2B-BC9B69B26FF3}"/>
    <dgm:cxn modelId="{2CA3DB76-D078-4FE0-957D-78EB4480CE00}" srcId="{FA9F7705-9F18-4E67-B74E-E47AD18749C6}" destId="{8BCAAFE0-24E7-4094-B236-12DF7B7D6EA8}" srcOrd="0" destOrd="0" parTransId="{E9BEECEE-1F3B-4AEA-8812-75367273B016}" sibTransId="{18A379AD-4F95-42B7-A662-358840C848A2}"/>
    <dgm:cxn modelId="{08D684B6-B057-45E5-91ED-FD84224EEF50}" type="presOf" srcId="{CE341A3F-B2AD-44E7-AA5B-7F8A0EA17C06}" destId="{B3A6D21D-8D31-4EE2-B5C8-1058052A4C71}" srcOrd="0" destOrd="0" presId="urn:microsoft.com/office/officeart/2005/8/layout/vList5"/>
    <dgm:cxn modelId="{8D6108E2-E62F-4B70-A412-0E1DDE25DFB8}" srcId="{70C0FE39-10AD-41F0-80AE-8D50B8E6D4FF}" destId="{FA9F7705-9F18-4E67-B74E-E47AD18749C6}" srcOrd="0" destOrd="0" parTransId="{23EA590A-E07D-4D0D-8FBC-659ED5B947EF}" sibTransId="{EEB95657-DA37-4A4B-A1FE-553F457E1A96}"/>
    <dgm:cxn modelId="{C0B7E8ED-30C8-45EF-9CD8-F7E1E2C9B5A3}" type="presOf" srcId="{70C0FE39-10AD-41F0-80AE-8D50B8E6D4FF}" destId="{3DBF5DC5-041C-4C9F-AF23-903603879D59}" srcOrd="0" destOrd="0" presId="urn:microsoft.com/office/officeart/2005/8/layout/vList5"/>
    <dgm:cxn modelId="{DE155C6D-B73A-4117-B7F0-3CF0108B32EE}" type="presOf" srcId="{540B1A01-0FB0-4DE2-AEE4-6554276CF26A}" destId="{924A999E-A62D-4901-91CC-02468E7ED614}" srcOrd="0" destOrd="0" presId="urn:microsoft.com/office/officeart/2005/8/layout/vList5"/>
    <dgm:cxn modelId="{A50718E9-5876-4A13-97F3-A99391B9C795}" type="presOf" srcId="{8BCAAFE0-24E7-4094-B236-12DF7B7D6EA8}" destId="{5FF09E51-C8E4-4CF9-BB1A-35163FD49F45}" srcOrd="0" destOrd="0" presId="urn:microsoft.com/office/officeart/2005/8/layout/vList5"/>
    <dgm:cxn modelId="{D0A5A145-CFF9-450E-A2C5-AFE02F19136E}" srcId="{70C0FE39-10AD-41F0-80AE-8D50B8E6D4FF}" destId="{CE341A3F-B2AD-44E7-AA5B-7F8A0EA17C06}" srcOrd="1" destOrd="0" parTransId="{F44891BD-21D0-488A-9A64-572B3C835463}" sibTransId="{2CAC4BD9-E131-480A-BF65-FCD2695C68F6}"/>
    <dgm:cxn modelId="{D729CC56-E7F0-4152-B7DE-88BBE45C6FFC}" type="presOf" srcId="{FA9F7705-9F18-4E67-B74E-E47AD18749C6}" destId="{1495D234-80CB-4BBB-964C-4B7F8C2DC67C}" srcOrd="0" destOrd="0" presId="urn:microsoft.com/office/officeart/2005/8/layout/vList5"/>
    <dgm:cxn modelId="{1988FFCE-8CDB-4C62-9EF1-A76A7A777A7B}" type="presParOf" srcId="{3DBF5DC5-041C-4C9F-AF23-903603879D59}" destId="{ADDF48E0-0DDE-4412-9CA2-6C4F39A306C1}" srcOrd="0" destOrd="0" presId="urn:microsoft.com/office/officeart/2005/8/layout/vList5"/>
    <dgm:cxn modelId="{4233442F-ECEB-456B-B032-090AEA54BE28}" type="presParOf" srcId="{ADDF48E0-0DDE-4412-9CA2-6C4F39A306C1}" destId="{1495D234-80CB-4BBB-964C-4B7F8C2DC67C}" srcOrd="0" destOrd="0" presId="urn:microsoft.com/office/officeart/2005/8/layout/vList5"/>
    <dgm:cxn modelId="{95C7C45A-6D38-400D-AFA7-81B14299A6DB}" type="presParOf" srcId="{ADDF48E0-0DDE-4412-9CA2-6C4F39A306C1}" destId="{5FF09E51-C8E4-4CF9-BB1A-35163FD49F45}" srcOrd="1" destOrd="0" presId="urn:microsoft.com/office/officeart/2005/8/layout/vList5"/>
    <dgm:cxn modelId="{59145F5F-3B91-481C-88E1-992865AB4194}" type="presParOf" srcId="{3DBF5DC5-041C-4C9F-AF23-903603879D59}" destId="{69A6556E-0953-47DC-935A-29F83DA1B92B}" srcOrd="1" destOrd="0" presId="urn:microsoft.com/office/officeart/2005/8/layout/vList5"/>
    <dgm:cxn modelId="{EDE61C25-4908-4EDA-8D68-DAD2B65396F9}" type="presParOf" srcId="{3DBF5DC5-041C-4C9F-AF23-903603879D59}" destId="{1A2FAC01-9EFE-43F2-A652-47274CB4C6D5}" srcOrd="2" destOrd="0" presId="urn:microsoft.com/office/officeart/2005/8/layout/vList5"/>
    <dgm:cxn modelId="{12E495B9-FDBC-472C-BDF1-F458EC56F53F}" type="presParOf" srcId="{1A2FAC01-9EFE-43F2-A652-47274CB4C6D5}" destId="{B3A6D21D-8D31-4EE2-B5C8-1058052A4C71}" srcOrd="0" destOrd="0" presId="urn:microsoft.com/office/officeart/2005/8/layout/vList5"/>
    <dgm:cxn modelId="{594CDA3A-7289-4CDC-9EF9-1135152A3C05}" type="presParOf" srcId="{1A2FAC01-9EFE-43F2-A652-47274CB4C6D5}" destId="{924A999E-A62D-4901-91CC-02468E7ED614}" srcOrd="1" destOrd="0" presId="urn:microsoft.com/office/officeart/2005/8/layout/vList5"/>
  </dgm:cxnLst>
  <dgm:bg/>
  <dgm:whole/>
</dgm:dataModel>
</file>

<file path=ppt/diagrams/data13.xml><?xml version="1.0" encoding="utf-8"?>
<dgm:dataModel xmlns:dgm="http://schemas.openxmlformats.org/drawingml/2006/diagram" xmlns:a="http://schemas.openxmlformats.org/drawingml/2006/main">
  <dgm:ptLst>
    <dgm:pt modelId="{2E2971E5-AADD-4362-BCE9-F1FCFB385741}" type="doc">
      <dgm:prSet loTypeId="urn:microsoft.com/office/officeart/2005/8/layout/hList1" loCatId="list" qsTypeId="urn:microsoft.com/office/officeart/2005/8/quickstyle/simple4" qsCatId="simple" csTypeId="urn:microsoft.com/office/officeart/2005/8/colors/accent1_4" csCatId="accent1" phldr="1"/>
      <dgm:spPr/>
      <dgm:t>
        <a:bodyPr/>
        <a:lstStyle/>
        <a:p>
          <a:endParaRPr lang="zh-CN" altLang="en-US"/>
        </a:p>
      </dgm:t>
    </dgm:pt>
    <dgm:pt modelId="{7D41DE4A-F439-41F1-B601-D32A51458B69}">
      <dgm:prSet phldrT="[文本]" custT="1"/>
      <dgm:spPr/>
      <dgm:t>
        <a:bodyPr/>
        <a:lstStyle/>
        <a:p>
          <a:r>
            <a:rPr lang="zh-CN" altLang="en-US" sz="2000" b="1" dirty="0" smtClean="0">
              <a:solidFill>
                <a:srgbClr val="FFFF00"/>
              </a:solidFill>
              <a:latin typeface="黑体" pitchFamily="2" charset="-122"/>
              <a:ea typeface="黑体" pitchFamily="2" charset="-122"/>
            </a:rPr>
            <a:t>一类 禁止入境类</a:t>
          </a:r>
          <a:endParaRPr lang="en-US" altLang="zh-CN" sz="2000" b="1" dirty="0" smtClean="0">
            <a:solidFill>
              <a:srgbClr val="FFFF00"/>
            </a:solidFill>
            <a:latin typeface="黑体" pitchFamily="2" charset="-122"/>
            <a:ea typeface="黑体" pitchFamily="2" charset="-122"/>
          </a:endParaRPr>
        </a:p>
      </dgm:t>
    </dgm:pt>
    <dgm:pt modelId="{66099065-E4E9-4748-B19D-F0883F373B16}" type="parTrans" cxnId="{B6EE7665-B4AB-463B-9A44-95E783ABB0BF}">
      <dgm:prSet/>
      <dgm:spPr/>
      <dgm:t>
        <a:bodyPr/>
        <a:lstStyle/>
        <a:p>
          <a:endParaRPr lang="zh-CN" altLang="en-US" sz="1600"/>
        </a:p>
      </dgm:t>
    </dgm:pt>
    <dgm:pt modelId="{B612ACBE-4C13-48D3-847E-923855C316D2}" type="sibTrans" cxnId="{B6EE7665-B4AB-463B-9A44-95E783ABB0BF}">
      <dgm:prSet/>
      <dgm:spPr/>
      <dgm:t>
        <a:bodyPr/>
        <a:lstStyle/>
        <a:p>
          <a:endParaRPr lang="zh-CN" altLang="en-US" sz="1600"/>
        </a:p>
      </dgm:t>
    </dgm:pt>
    <dgm:pt modelId="{7E4ADFF3-0EA5-4C83-A13B-93D698B0FCAA}">
      <dgm:prSet phldrT="[文本]" custT="1"/>
      <dgm:spPr/>
      <dgm:t>
        <a:bodyPr/>
        <a:lstStyle/>
        <a:p>
          <a:r>
            <a:rPr lang="zh-CN" altLang="en-US" sz="1600" b="0" i="0" dirty="0" smtClean="0">
              <a:latin typeface="微软雅黑" pitchFamily="34" charset="-122"/>
              <a:ea typeface="微软雅黑" pitchFamily="34" charset="-122"/>
            </a:rPr>
            <a:t>危险化学品</a:t>
          </a:r>
          <a:endParaRPr lang="zh-CN" altLang="en-US" sz="1600" dirty="0">
            <a:latin typeface="微软雅黑" pitchFamily="34" charset="-122"/>
            <a:ea typeface="微软雅黑" pitchFamily="34" charset="-122"/>
          </a:endParaRPr>
        </a:p>
      </dgm:t>
    </dgm:pt>
    <dgm:pt modelId="{DE084B69-3671-41EC-B458-D483EB9E9CAA}" type="parTrans" cxnId="{2BD24048-5312-4D4A-95FC-BB687CE8F1A0}">
      <dgm:prSet/>
      <dgm:spPr/>
      <dgm:t>
        <a:bodyPr/>
        <a:lstStyle/>
        <a:p>
          <a:endParaRPr lang="zh-CN" altLang="en-US" sz="1600"/>
        </a:p>
      </dgm:t>
    </dgm:pt>
    <dgm:pt modelId="{C8FB315C-5E61-4F37-AD52-154DBAA73079}" type="sibTrans" cxnId="{2BD24048-5312-4D4A-95FC-BB687CE8F1A0}">
      <dgm:prSet/>
      <dgm:spPr/>
      <dgm:t>
        <a:bodyPr/>
        <a:lstStyle/>
        <a:p>
          <a:endParaRPr lang="zh-CN" altLang="en-US" sz="1600"/>
        </a:p>
      </dgm:t>
    </dgm:pt>
    <dgm:pt modelId="{38C5DBE0-A7AD-4288-A2E1-DD75154318E4}">
      <dgm:prSet phldrT="[文本]" custT="1"/>
      <dgm:spPr/>
      <dgm:t>
        <a:bodyPr/>
        <a:lstStyle/>
        <a:p>
          <a:r>
            <a:rPr lang="zh-CN" altLang="en-US" sz="2000" b="1" dirty="0" smtClean="0">
              <a:solidFill>
                <a:srgbClr val="FFFF00"/>
              </a:solidFill>
              <a:latin typeface="黑体" pitchFamily="2" charset="-122"/>
              <a:ea typeface="黑体" pitchFamily="2" charset="-122"/>
            </a:rPr>
            <a:t>二类 重点监管类</a:t>
          </a:r>
          <a:endParaRPr lang="en-US" altLang="zh-CN" sz="2000" b="1" dirty="0" smtClean="0">
            <a:solidFill>
              <a:srgbClr val="FFFF00"/>
            </a:solidFill>
            <a:latin typeface="黑体" pitchFamily="2" charset="-122"/>
            <a:ea typeface="黑体" pitchFamily="2" charset="-122"/>
          </a:endParaRPr>
        </a:p>
      </dgm:t>
    </dgm:pt>
    <dgm:pt modelId="{AD630E52-E00A-4ABF-9213-CF34F177F32E}" type="parTrans" cxnId="{6B2F003C-7FF4-48C4-9D78-33CE79B20A21}">
      <dgm:prSet/>
      <dgm:spPr/>
      <dgm:t>
        <a:bodyPr/>
        <a:lstStyle/>
        <a:p>
          <a:endParaRPr lang="zh-CN" altLang="en-US" sz="1600"/>
        </a:p>
      </dgm:t>
    </dgm:pt>
    <dgm:pt modelId="{C06BD837-DD1F-4319-95C5-0EB6852E038F}" type="sibTrans" cxnId="{6B2F003C-7FF4-48C4-9D78-33CE79B20A21}">
      <dgm:prSet/>
      <dgm:spPr/>
      <dgm:t>
        <a:bodyPr/>
        <a:lstStyle/>
        <a:p>
          <a:endParaRPr lang="zh-CN" altLang="en-US" sz="1600"/>
        </a:p>
      </dgm:t>
    </dgm:pt>
    <dgm:pt modelId="{8524B8FC-D286-4123-9F6B-BD3209F26E59}">
      <dgm:prSet phldrT="[文本]" custT="1"/>
      <dgm:spPr/>
      <dgm:t>
        <a:bodyPr/>
        <a:lstStyle/>
        <a:p>
          <a:r>
            <a:rPr lang="zh-CN" altLang="en-US" sz="1600" dirty="0" smtClean="0">
              <a:latin typeface="微软雅黑" pitchFamily="34" charset="-122"/>
              <a:ea typeface="微软雅黑" pitchFamily="34" charset="-122"/>
            </a:rPr>
            <a:t>法检商品</a:t>
          </a:r>
          <a:endParaRPr lang="zh-CN" altLang="en-US" sz="1600" dirty="0">
            <a:latin typeface="微软雅黑" pitchFamily="34" charset="-122"/>
            <a:ea typeface="微软雅黑" pitchFamily="34" charset="-122"/>
          </a:endParaRPr>
        </a:p>
      </dgm:t>
    </dgm:pt>
    <dgm:pt modelId="{B0168E94-CE67-45E6-8EF4-674166532D46}" type="parTrans" cxnId="{6464BB77-C9DD-4B6E-85E3-4A1B7F0DEED2}">
      <dgm:prSet/>
      <dgm:spPr/>
      <dgm:t>
        <a:bodyPr/>
        <a:lstStyle/>
        <a:p>
          <a:endParaRPr lang="zh-CN" altLang="en-US" sz="1600"/>
        </a:p>
      </dgm:t>
    </dgm:pt>
    <dgm:pt modelId="{C2E38A8C-7D97-4037-B74A-699BC6E99769}" type="sibTrans" cxnId="{6464BB77-C9DD-4B6E-85E3-4A1B7F0DEED2}">
      <dgm:prSet/>
      <dgm:spPr/>
      <dgm:t>
        <a:bodyPr/>
        <a:lstStyle/>
        <a:p>
          <a:endParaRPr lang="zh-CN" altLang="en-US" sz="1600"/>
        </a:p>
      </dgm:t>
    </dgm:pt>
    <dgm:pt modelId="{592FD0CF-94E7-42B5-8EDC-FA55AA6330C3}">
      <dgm:prSet phldrT="[文本]" custT="1"/>
      <dgm:spPr/>
      <dgm:t>
        <a:bodyPr/>
        <a:lstStyle/>
        <a:p>
          <a:pPr rtl="0"/>
          <a:r>
            <a:rPr lang="zh-CN" altLang="en-US" sz="2000" b="1" dirty="0" smtClean="0">
              <a:solidFill>
                <a:srgbClr val="FFFF00"/>
              </a:solidFill>
              <a:latin typeface="黑体" pitchFamily="2" charset="-122"/>
              <a:ea typeface="黑体" pitchFamily="2" charset="-122"/>
            </a:rPr>
            <a:t>三类 一般监管类</a:t>
          </a:r>
          <a:endParaRPr lang="en-US" altLang="zh-CN" sz="2000" b="1" dirty="0" smtClean="0">
            <a:solidFill>
              <a:srgbClr val="FFFF00"/>
            </a:solidFill>
            <a:latin typeface="黑体" pitchFamily="2" charset="-122"/>
            <a:ea typeface="黑体" pitchFamily="2" charset="-122"/>
          </a:endParaRPr>
        </a:p>
      </dgm:t>
    </dgm:pt>
    <dgm:pt modelId="{817EFE11-AAA3-46A7-B961-0935806EF986}" type="parTrans" cxnId="{024B010A-D1E4-4683-971B-CA11AB260A62}">
      <dgm:prSet/>
      <dgm:spPr/>
      <dgm:t>
        <a:bodyPr/>
        <a:lstStyle/>
        <a:p>
          <a:endParaRPr lang="zh-CN" altLang="en-US" sz="1600"/>
        </a:p>
      </dgm:t>
    </dgm:pt>
    <dgm:pt modelId="{18F588EA-B3C9-41A3-9EBC-54287415F7E2}" type="sibTrans" cxnId="{024B010A-D1E4-4683-971B-CA11AB260A62}">
      <dgm:prSet/>
      <dgm:spPr/>
      <dgm:t>
        <a:bodyPr/>
        <a:lstStyle/>
        <a:p>
          <a:endParaRPr lang="zh-CN" altLang="en-US" sz="1600"/>
        </a:p>
      </dgm:t>
    </dgm:pt>
    <dgm:pt modelId="{47FBEAF8-8168-484F-B473-B4EDAA148781}">
      <dgm:prSet phldrT="[文本]" custT="1"/>
      <dgm:spPr/>
      <dgm:t>
        <a:bodyPr/>
        <a:lstStyle/>
        <a:p>
          <a:r>
            <a:rPr lang="zh-CN" altLang="en-US" sz="1600" dirty="0" smtClean="0">
              <a:latin typeface="微软雅黑" pitchFamily="34" charset="-122"/>
              <a:ea typeface="微软雅黑" pitchFamily="34" charset="-122"/>
            </a:rPr>
            <a:t>除第一、二类以外的其他产品</a:t>
          </a:r>
          <a:endParaRPr lang="zh-CN" altLang="en-US" sz="1600" dirty="0">
            <a:latin typeface="微软雅黑" pitchFamily="34" charset="-122"/>
            <a:ea typeface="微软雅黑" pitchFamily="34" charset="-122"/>
          </a:endParaRPr>
        </a:p>
      </dgm:t>
    </dgm:pt>
    <dgm:pt modelId="{17F954C0-A7ED-4FFB-B829-FC32F016E8F3}" type="parTrans" cxnId="{45E00C5D-2E04-40CF-8923-53B85954B7D3}">
      <dgm:prSet/>
      <dgm:spPr/>
      <dgm:t>
        <a:bodyPr/>
        <a:lstStyle/>
        <a:p>
          <a:endParaRPr lang="zh-CN" altLang="en-US" sz="1600"/>
        </a:p>
      </dgm:t>
    </dgm:pt>
    <dgm:pt modelId="{52713903-F046-4764-A776-54F27EB1A74B}" type="sibTrans" cxnId="{45E00C5D-2E04-40CF-8923-53B85954B7D3}">
      <dgm:prSet/>
      <dgm:spPr/>
      <dgm:t>
        <a:bodyPr/>
        <a:lstStyle/>
        <a:p>
          <a:endParaRPr lang="zh-CN" altLang="en-US" sz="1600"/>
        </a:p>
      </dgm:t>
    </dgm:pt>
    <dgm:pt modelId="{08C92531-4723-4CBB-AC5F-EC83F56B8FD8}">
      <dgm:prSet phldrT="[文本]" custT="1"/>
      <dgm:spPr/>
      <dgm:t>
        <a:bodyPr/>
        <a:lstStyle/>
        <a:p>
          <a:r>
            <a:rPr lang="zh-CN" altLang="en-US" sz="1600" dirty="0" smtClean="0">
              <a:latin typeface="微软雅黑" pitchFamily="34" charset="-122"/>
              <a:ea typeface="微软雅黑" pitchFamily="34" charset="-122"/>
            </a:rPr>
            <a:t>监管方式：现场核查、风险监测</a:t>
          </a:r>
          <a:endParaRPr lang="zh-CN" altLang="en-US" sz="1600" dirty="0">
            <a:latin typeface="微软雅黑" pitchFamily="34" charset="-122"/>
            <a:ea typeface="微软雅黑" pitchFamily="34" charset="-122"/>
          </a:endParaRPr>
        </a:p>
      </dgm:t>
    </dgm:pt>
    <dgm:pt modelId="{E80C6B8C-772B-4BFC-9AD3-395FFD417C5C}" type="sibTrans" cxnId="{DA824325-99CA-400A-8FFC-BC1EEDFBF11C}">
      <dgm:prSet/>
      <dgm:spPr/>
      <dgm:t>
        <a:bodyPr/>
        <a:lstStyle/>
        <a:p>
          <a:endParaRPr lang="zh-CN" altLang="en-US" sz="1600"/>
        </a:p>
      </dgm:t>
    </dgm:pt>
    <dgm:pt modelId="{E6FE7F31-5A27-4E40-B640-F3F79A18DC42}" type="parTrans" cxnId="{DA824325-99CA-400A-8FFC-BC1EEDFBF11C}">
      <dgm:prSet/>
      <dgm:spPr/>
      <dgm:t>
        <a:bodyPr/>
        <a:lstStyle/>
        <a:p>
          <a:endParaRPr lang="zh-CN" altLang="en-US" sz="1600"/>
        </a:p>
      </dgm:t>
    </dgm:pt>
    <dgm:pt modelId="{0ACABA29-BECE-478C-BFEB-354C3D5DD957}">
      <dgm:prSet phldrT="[文本]" custT="1"/>
      <dgm:spPr/>
      <dgm:t>
        <a:bodyPr/>
        <a:lstStyle/>
        <a:p>
          <a:r>
            <a:rPr lang="zh-CN" altLang="en-US" sz="1600" dirty="0" smtClean="0">
              <a:latin typeface="微软雅黑" pitchFamily="34" charset="-122"/>
              <a:ea typeface="微软雅黑" pitchFamily="34" charset="-122"/>
            </a:rPr>
            <a:t>放射性货物</a:t>
          </a:r>
          <a:endParaRPr lang="zh-CN" altLang="en-US" sz="1600" dirty="0">
            <a:latin typeface="微软雅黑" pitchFamily="34" charset="-122"/>
            <a:ea typeface="微软雅黑" pitchFamily="34" charset="-122"/>
          </a:endParaRPr>
        </a:p>
      </dgm:t>
    </dgm:pt>
    <dgm:pt modelId="{E1C6233B-877B-492D-8ED0-0B82DA3E2284}" type="parTrans" cxnId="{6910701A-2852-4DB7-AC53-68B18F3F4A12}">
      <dgm:prSet/>
      <dgm:spPr/>
      <dgm:t>
        <a:bodyPr/>
        <a:lstStyle/>
        <a:p>
          <a:endParaRPr lang="zh-CN" altLang="en-US"/>
        </a:p>
      </dgm:t>
    </dgm:pt>
    <dgm:pt modelId="{DD627CE2-7C67-4F97-B430-FBF6F40855AC}" type="sibTrans" cxnId="{6910701A-2852-4DB7-AC53-68B18F3F4A12}">
      <dgm:prSet/>
      <dgm:spPr/>
      <dgm:t>
        <a:bodyPr/>
        <a:lstStyle/>
        <a:p>
          <a:endParaRPr lang="zh-CN" altLang="en-US"/>
        </a:p>
      </dgm:t>
    </dgm:pt>
    <dgm:pt modelId="{87F256AA-0CFC-4AC0-A3AC-5F10181311F2}">
      <dgm:prSet phldrT="[文本]" custT="1"/>
      <dgm:spPr/>
      <dgm:t>
        <a:bodyPr/>
        <a:lstStyle/>
        <a:p>
          <a:r>
            <a:rPr lang="zh-CN" sz="1600" dirty="0" smtClean="0">
              <a:latin typeface="微软雅黑" pitchFamily="34" charset="-122"/>
              <a:ea typeface="微软雅黑" pitchFamily="34" charset="-122"/>
            </a:rPr>
            <a:t>废旧物品</a:t>
          </a:r>
          <a:r>
            <a:rPr lang="zh-CN" altLang="en-US" sz="1600" dirty="0" smtClean="0">
              <a:latin typeface="微软雅黑" pitchFamily="34" charset="-122"/>
              <a:ea typeface="微软雅黑" pitchFamily="34" charset="-122"/>
            </a:rPr>
            <a:t>其他禁止入境产品</a:t>
          </a:r>
          <a:endParaRPr lang="zh-CN" altLang="en-US" sz="1600" dirty="0">
            <a:latin typeface="微软雅黑" pitchFamily="34" charset="-122"/>
            <a:ea typeface="微软雅黑" pitchFamily="34" charset="-122"/>
          </a:endParaRPr>
        </a:p>
      </dgm:t>
    </dgm:pt>
    <dgm:pt modelId="{1BE71EE8-10E5-4072-8053-36653302A7C4}" type="parTrans" cxnId="{564E388E-8AEB-4A1B-829D-042DFC53DB6F}">
      <dgm:prSet/>
      <dgm:spPr/>
      <dgm:t>
        <a:bodyPr/>
        <a:lstStyle/>
        <a:p>
          <a:endParaRPr lang="zh-CN" altLang="en-US"/>
        </a:p>
      </dgm:t>
    </dgm:pt>
    <dgm:pt modelId="{57328270-E035-4E51-BF77-F4C9F190B17B}" type="sibTrans" cxnId="{564E388E-8AEB-4A1B-829D-042DFC53DB6F}">
      <dgm:prSet/>
      <dgm:spPr/>
      <dgm:t>
        <a:bodyPr/>
        <a:lstStyle/>
        <a:p>
          <a:endParaRPr lang="zh-CN" altLang="en-US"/>
        </a:p>
      </dgm:t>
    </dgm:pt>
    <dgm:pt modelId="{6F8D9EA5-9D2B-4EA0-80CA-FC78D6ECEC1D}">
      <dgm:prSet phldrT="[文本]" custT="1"/>
      <dgm:spPr/>
      <dgm:t>
        <a:bodyPr/>
        <a:lstStyle/>
        <a:p>
          <a:r>
            <a:rPr lang="zh-CN" altLang="en-US" sz="1600" dirty="0" smtClean="0">
              <a:latin typeface="微软雅黑" pitchFamily="34" charset="-122"/>
              <a:ea typeface="微软雅黑" pitchFamily="34" charset="-122"/>
            </a:rPr>
            <a:t>质量安全许可管理产品</a:t>
          </a:r>
          <a:endParaRPr lang="zh-CN" altLang="en-US" sz="1600" dirty="0">
            <a:latin typeface="微软雅黑" pitchFamily="34" charset="-122"/>
            <a:ea typeface="微软雅黑" pitchFamily="34" charset="-122"/>
          </a:endParaRPr>
        </a:p>
      </dgm:t>
    </dgm:pt>
    <dgm:pt modelId="{C8A1678B-8236-49C8-9148-C318217529A3}" type="parTrans" cxnId="{EBDFC3A5-78DD-4FEB-BA22-EAC40AF407A7}">
      <dgm:prSet/>
      <dgm:spPr/>
      <dgm:t>
        <a:bodyPr/>
        <a:lstStyle/>
        <a:p>
          <a:endParaRPr lang="zh-CN" altLang="en-US"/>
        </a:p>
      </dgm:t>
    </dgm:pt>
    <dgm:pt modelId="{278F6335-D2B1-4AB4-9E08-6AF48BFE196B}" type="sibTrans" cxnId="{EBDFC3A5-78DD-4FEB-BA22-EAC40AF407A7}">
      <dgm:prSet/>
      <dgm:spPr/>
      <dgm:t>
        <a:bodyPr/>
        <a:lstStyle/>
        <a:p>
          <a:endParaRPr lang="zh-CN" altLang="en-US"/>
        </a:p>
      </dgm:t>
    </dgm:pt>
    <dgm:pt modelId="{99043254-A299-46DE-AF18-137281D61313}" type="pres">
      <dgm:prSet presAssocID="{2E2971E5-AADD-4362-BCE9-F1FCFB385741}" presName="Name0" presStyleCnt="0">
        <dgm:presLayoutVars>
          <dgm:dir/>
          <dgm:animLvl val="lvl"/>
          <dgm:resizeHandles val="exact"/>
        </dgm:presLayoutVars>
      </dgm:prSet>
      <dgm:spPr/>
      <dgm:t>
        <a:bodyPr/>
        <a:lstStyle/>
        <a:p>
          <a:endParaRPr lang="zh-CN" altLang="en-US"/>
        </a:p>
      </dgm:t>
    </dgm:pt>
    <dgm:pt modelId="{0AA339A0-C5FC-4B6C-BFF4-F3C0396AF4D2}" type="pres">
      <dgm:prSet presAssocID="{7D41DE4A-F439-41F1-B601-D32A51458B69}" presName="composite" presStyleCnt="0"/>
      <dgm:spPr/>
      <dgm:t>
        <a:bodyPr/>
        <a:lstStyle/>
        <a:p>
          <a:endParaRPr lang="zh-CN" altLang="en-US"/>
        </a:p>
      </dgm:t>
    </dgm:pt>
    <dgm:pt modelId="{035A9318-4324-4EEB-8151-9F723E54B342}" type="pres">
      <dgm:prSet presAssocID="{7D41DE4A-F439-41F1-B601-D32A51458B69}" presName="parTx" presStyleLbl="alignNode1" presStyleIdx="0" presStyleCnt="3">
        <dgm:presLayoutVars>
          <dgm:chMax val="0"/>
          <dgm:chPref val="0"/>
          <dgm:bulletEnabled val="1"/>
        </dgm:presLayoutVars>
      </dgm:prSet>
      <dgm:spPr/>
      <dgm:t>
        <a:bodyPr/>
        <a:lstStyle/>
        <a:p>
          <a:endParaRPr lang="zh-CN" altLang="en-US"/>
        </a:p>
      </dgm:t>
    </dgm:pt>
    <dgm:pt modelId="{7F58BE36-EA03-4DAC-963B-A4102F018C02}" type="pres">
      <dgm:prSet presAssocID="{7D41DE4A-F439-41F1-B601-D32A51458B69}" presName="desTx" presStyleLbl="alignAccFollowNode1" presStyleIdx="0" presStyleCnt="3">
        <dgm:presLayoutVars>
          <dgm:bulletEnabled val="1"/>
        </dgm:presLayoutVars>
      </dgm:prSet>
      <dgm:spPr/>
      <dgm:t>
        <a:bodyPr/>
        <a:lstStyle/>
        <a:p>
          <a:endParaRPr lang="zh-CN" altLang="en-US"/>
        </a:p>
      </dgm:t>
    </dgm:pt>
    <dgm:pt modelId="{1DA43A3A-5CC0-4B5C-947F-6C8A2670DB79}" type="pres">
      <dgm:prSet presAssocID="{B612ACBE-4C13-48D3-847E-923855C316D2}" presName="space" presStyleCnt="0"/>
      <dgm:spPr/>
      <dgm:t>
        <a:bodyPr/>
        <a:lstStyle/>
        <a:p>
          <a:endParaRPr lang="zh-CN" altLang="en-US"/>
        </a:p>
      </dgm:t>
    </dgm:pt>
    <dgm:pt modelId="{FC53085B-10D1-4A0E-A41E-0C4812B19165}" type="pres">
      <dgm:prSet presAssocID="{38C5DBE0-A7AD-4288-A2E1-DD75154318E4}" presName="composite" presStyleCnt="0"/>
      <dgm:spPr/>
      <dgm:t>
        <a:bodyPr/>
        <a:lstStyle/>
        <a:p>
          <a:endParaRPr lang="zh-CN" altLang="en-US"/>
        </a:p>
      </dgm:t>
    </dgm:pt>
    <dgm:pt modelId="{2DB30899-B404-44CF-85E2-AA5B44C7DABF}" type="pres">
      <dgm:prSet presAssocID="{38C5DBE0-A7AD-4288-A2E1-DD75154318E4}" presName="parTx" presStyleLbl="alignNode1" presStyleIdx="1" presStyleCnt="3">
        <dgm:presLayoutVars>
          <dgm:chMax val="0"/>
          <dgm:chPref val="0"/>
          <dgm:bulletEnabled val="1"/>
        </dgm:presLayoutVars>
      </dgm:prSet>
      <dgm:spPr/>
      <dgm:t>
        <a:bodyPr/>
        <a:lstStyle/>
        <a:p>
          <a:endParaRPr lang="zh-CN" altLang="en-US"/>
        </a:p>
      </dgm:t>
    </dgm:pt>
    <dgm:pt modelId="{F11586CB-DF80-4F1C-ABEA-8277FA413B14}" type="pres">
      <dgm:prSet presAssocID="{38C5DBE0-A7AD-4288-A2E1-DD75154318E4}" presName="desTx" presStyleLbl="alignAccFollowNode1" presStyleIdx="1" presStyleCnt="3">
        <dgm:presLayoutVars>
          <dgm:bulletEnabled val="1"/>
        </dgm:presLayoutVars>
      </dgm:prSet>
      <dgm:spPr/>
      <dgm:t>
        <a:bodyPr/>
        <a:lstStyle/>
        <a:p>
          <a:endParaRPr lang="zh-CN" altLang="en-US"/>
        </a:p>
      </dgm:t>
    </dgm:pt>
    <dgm:pt modelId="{7503421F-818D-405C-924D-E16C1132811C}" type="pres">
      <dgm:prSet presAssocID="{C06BD837-DD1F-4319-95C5-0EB6852E038F}" presName="space" presStyleCnt="0"/>
      <dgm:spPr/>
      <dgm:t>
        <a:bodyPr/>
        <a:lstStyle/>
        <a:p>
          <a:endParaRPr lang="zh-CN" altLang="en-US"/>
        </a:p>
      </dgm:t>
    </dgm:pt>
    <dgm:pt modelId="{0D6F5298-2D73-4834-AA85-9BDB96F9F578}" type="pres">
      <dgm:prSet presAssocID="{592FD0CF-94E7-42B5-8EDC-FA55AA6330C3}" presName="composite" presStyleCnt="0"/>
      <dgm:spPr/>
      <dgm:t>
        <a:bodyPr/>
        <a:lstStyle/>
        <a:p>
          <a:endParaRPr lang="zh-CN" altLang="en-US"/>
        </a:p>
      </dgm:t>
    </dgm:pt>
    <dgm:pt modelId="{94157303-CD82-4F41-BD55-03DC5CBB502D}" type="pres">
      <dgm:prSet presAssocID="{592FD0CF-94E7-42B5-8EDC-FA55AA6330C3}" presName="parTx" presStyleLbl="alignNode1" presStyleIdx="2" presStyleCnt="3">
        <dgm:presLayoutVars>
          <dgm:chMax val="0"/>
          <dgm:chPref val="0"/>
          <dgm:bulletEnabled val="1"/>
        </dgm:presLayoutVars>
      </dgm:prSet>
      <dgm:spPr/>
      <dgm:t>
        <a:bodyPr/>
        <a:lstStyle/>
        <a:p>
          <a:endParaRPr lang="zh-CN" altLang="en-US"/>
        </a:p>
      </dgm:t>
    </dgm:pt>
    <dgm:pt modelId="{5694F676-B791-499A-9EC9-448133512EAC}" type="pres">
      <dgm:prSet presAssocID="{592FD0CF-94E7-42B5-8EDC-FA55AA6330C3}" presName="desTx" presStyleLbl="alignAccFollowNode1" presStyleIdx="2" presStyleCnt="3">
        <dgm:presLayoutVars>
          <dgm:bulletEnabled val="1"/>
        </dgm:presLayoutVars>
      </dgm:prSet>
      <dgm:spPr/>
      <dgm:t>
        <a:bodyPr/>
        <a:lstStyle/>
        <a:p>
          <a:endParaRPr lang="zh-CN" altLang="en-US"/>
        </a:p>
      </dgm:t>
    </dgm:pt>
  </dgm:ptLst>
  <dgm:cxnLst>
    <dgm:cxn modelId="{F6657414-C48B-4279-8D40-7D07DC039860}" type="presOf" srcId="{592FD0CF-94E7-42B5-8EDC-FA55AA6330C3}" destId="{94157303-CD82-4F41-BD55-03DC5CBB502D}" srcOrd="0" destOrd="0" presId="urn:microsoft.com/office/officeart/2005/8/layout/hList1"/>
    <dgm:cxn modelId="{CE6D07D6-193F-4709-8478-055CB5828060}" type="presOf" srcId="{7E4ADFF3-0EA5-4C83-A13B-93D698B0FCAA}" destId="{7F58BE36-EA03-4DAC-963B-A4102F018C02}" srcOrd="0" destOrd="0" presId="urn:microsoft.com/office/officeart/2005/8/layout/hList1"/>
    <dgm:cxn modelId="{024B010A-D1E4-4683-971B-CA11AB260A62}" srcId="{2E2971E5-AADD-4362-BCE9-F1FCFB385741}" destId="{592FD0CF-94E7-42B5-8EDC-FA55AA6330C3}" srcOrd="2" destOrd="0" parTransId="{817EFE11-AAA3-46A7-B961-0935806EF986}" sibTransId="{18F588EA-B3C9-41A3-9EBC-54287415F7E2}"/>
    <dgm:cxn modelId="{EBDFC3A5-78DD-4FEB-BA22-EAC40AF407A7}" srcId="{38C5DBE0-A7AD-4288-A2E1-DD75154318E4}" destId="{6F8D9EA5-9D2B-4EA0-80CA-FC78D6ECEC1D}" srcOrd="1" destOrd="0" parTransId="{C8A1678B-8236-49C8-9148-C318217529A3}" sibTransId="{278F6335-D2B1-4AB4-9E08-6AF48BFE196B}"/>
    <dgm:cxn modelId="{B207F901-ACE8-4B4A-B504-34C994A5242E}" type="presOf" srcId="{0ACABA29-BECE-478C-BFEB-354C3D5DD957}" destId="{7F58BE36-EA03-4DAC-963B-A4102F018C02}" srcOrd="0" destOrd="1" presId="urn:microsoft.com/office/officeart/2005/8/layout/hList1"/>
    <dgm:cxn modelId="{2BD24048-5312-4D4A-95FC-BB687CE8F1A0}" srcId="{7D41DE4A-F439-41F1-B601-D32A51458B69}" destId="{7E4ADFF3-0EA5-4C83-A13B-93D698B0FCAA}" srcOrd="0" destOrd="0" parTransId="{DE084B69-3671-41EC-B458-D483EB9E9CAA}" sibTransId="{C8FB315C-5E61-4F37-AD52-154DBAA73079}"/>
    <dgm:cxn modelId="{74E6A6E7-BAFD-4D40-B3D0-73B32D5BFAF0}" type="presOf" srcId="{6F8D9EA5-9D2B-4EA0-80CA-FC78D6ECEC1D}" destId="{F11586CB-DF80-4F1C-ABEA-8277FA413B14}" srcOrd="0" destOrd="1" presId="urn:microsoft.com/office/officeart/2005/8/layout/hList1"/>
    <dgm:cxn modelId="{DA824325-99CA-400A-8FFC-BC1EEDFBF11C}" srcId="{38C5DBE0-A7AD-4288-A2E1-DD75154318E4}" destId="{08C92531-4723-4CBB-AC5F-EC83F56B8FD8}" srcOrd="2" destOrd="0" parTransId="{E6FE7F31-5A27-4E40-B640-F3F79A18DC42}" sibTransId="{E80C6B8C-772B-4BFC-9AD3-395FFD417C5C}"/>
    <dgm:cxn modelId="{6464BB77-C9DD-4B6E-85E3-4A1B7F0DEED2}" srcId="{38C5DBE0-A7AD-4288-A2E1-DD75154318E4}" destId="{8524B8FC-D286-4123-9F6B-BD3209F26E59}" srcOrd="0" destOrd="0" parTransId="{B0168E94-CE67-45E6-8EF4-674166532D46}" sibTransId="{C2E38A8C-7D97-4037-B74A-699BC6E99769}"/>
    <dgm:cxn modelId="{48FEE8AE-6E8E-4402-935E-9FD74B1A50D3}" type="presOf" srcId="{08C92531-4723-4CBB-AC5F-EC83F56B8FD8}" destId="{F11586CB-DF80-4F1C-ABEA-8277FA413B14}" srcOrd="0" destOrd="2" presId="urn:microsoft.com/office/officeart/2005/8/layout/hList1"/>
    <dgm:cxn modelId="{D0C4C7EA-2A7B-48FD-B4F6-5B1A890AD6FE}" type="presOf" srcId="{47FBEAF8-8168-484F-B473-B4EDAA148781}" destId="{5694F676-B791-499A-9EC9-448133512EAC}" srcOrd="0" destOrd="0" presId="urn:microsoft.com/office/officeart/2005/8/layout/hList1"/>
    <dgm:cxn modelId="{45E00C5D-2E04-40CF-8923-53B85954B7D3}" srcId="{592FD0CF-94E7-42B5-8EDC-FA55AA6330C3}" destId="{47FBEAF8-8168-484F-B473-B4EDAA148781}" srcOrd="0" destOrd="0" parTransId="{17F954C0-A7ED-4FFB-B829-FC32F016E8F3}" sibTransId="{52713903-F046-4764-A776-54F27EB1A74B}"/>
    <dgm:cxn modelId="{36E7FAF6-1E01-4DEE-856D-58618604320A}" type="presOf" srcId="{7D41DE4A-F439-41F1-B601-D32A51458B69}" destId="{035A9318-4324-4EEB-8151-9F723E54B342}" srcOrd="0" destOrd="0" presId="urn:microsoft.com/office/officeart/2005/8/layout/hList1"/>
    <dgm:cxn modelId="{40BE2410-00CC-46AC-8286-77E37B518BE9}" type="presOf" srcId="{2E2971E5-AADD-4362-BCE9-F1FCFB385741}" destId="{99043254-A299-46DE-AF18-137281D61313}" srcOrd="0" destOrd="0" presId="urn:microsoft.com/office/officeart/2005/8/layout/hList1"/>
    <dgm:cxn modelId="{B6EE7665-B4AB-463B-9A44-95E783ABB0BF}" srcId="{2E2971E5-AADD-4362-BCE9-F1FCFB385741}" destId="{7D41DE4A-F439-41F1-B601-D32A51458B69}" srcOrd="0" destOrd="0" parTransId="{66099065-E4E9-4748-B19D-F0883F373B16}" sibTransId="{B612ACBE-4C13-48D3-847E-923855C316D2}"/>
    <dgm:cxn modelId="{19B9D3B5-8967-42DF-90B8-6B68FEA4554E}" type="presOf" srcId="{87F256AA-0CFC-4AC0-A3AC-5F10181311F2}" destId="{7F58BE36-EA03-4DAC-963B-A4102F018C02}" srcOrd="0" destOrd="2" presId="urn:microsoft.com/office/officeart/2005/8/layout/hList1"/>
    <dgm:cxn modelId="{6B2F003C-7FF4-48C4-9D78-33CE79B20A21}" srcId="{2E2971E5-AADD-4362-BCE9-F1FCFB385741}" destId="{38C5DBE0-A7AD-4288-A2E1-DD75154318E4}" srcOrd="1" destOrd="0" parTransId="{AD630E52-E00A-4ABF-9213-CF34F177F32E}" sibTransId="{C06BD837-DD1F-4319-95C5-0EB6852E038F}"/>
    <dgm:cxn modelId="{897518AE-7D32-4A9D-93F2-075DAB3FFEB3}" type="presOf" srcId="{38C5DBE0-A7AD-4288-A2E1-DD75154318E4}" destId="{2DB30899-B404-44CF-85E2-AA5B44C7DABF}" srcOrd="0" destOrd="0" presId="urn:microsoft.com/office/officeart/2005/8/layout/hList1"/>
    <dgm:cxn modelId="{564E388E-8AEB-4A1B-829D-042DFC53DB6F}" srcId="{7D41DE4A-F439-41F1-B601-D32A51458B69}" destId="{87F256AA-0CFC-4AC0-A3AC-5F10181311F2}" srcOrd="2" destOrd="0" parTransId="{1BE71EE8-10E5-4072-8053-36653302A7C4}" sibTransId="{57328270-E035-4E51-BF77-F4C9F190B17B}"/>
    <dgm:cxn modelId="{6910701A-2852-4DB7-AC53-68B18F3F4A12}" srcId="{7D41DE4A-F439-41F1-B601-D32A51458B69}" destId="{0ACABA29-BECE-478C-BFEB-354C3D5DD957}" srcOrd="1" destOrd="0" parTransId="{E1C6233B-877B-492D-8ED0-0B82DA3E2284}" sibTransId="{DD627CE2-7C67-4F97-B430-FBF6F40855AC}"/>
    <dgm:cxn modelId="{57157F9D-BBBE-4C24-A00E-0BB5930BBDD0}" type="presOf" srcId="{8524B8FC-D286-4123-9F6B-BD3209F26E59}" destId="{F11586CB-DF80-4F1C-ABEA-8277FA413B14}" srcOrd="0" destOrd="0" presId="urn:microsoft.com/office/officeart/2005/8/layout/hList1"/>
    <dgm:cxn modelId="{93F0A5E9-0967-41D9-BD4D-093ADE05F43F}" type="presParOf" srcId="{99043254-A299-46DE-AF18-137281D61313}" destId="{0AA339A0-C5FC-4B6C-BFF4-F3C0396AF4D2}" srcOrd="0" destOrd="0" presId="urn:microsoft.com/office/officeart/2005/8/layout/hList1"/>
    <dgm:cxn modelId="{CDE46A70-1BDD-4743-9218-995306212717}" type="presParOf" srcId="{0AA339A0-C5FC-4B6C-BFF4-F3C0396AF4D2}" destId="{035A9318-4324-4EEB-8151-9F723E54B342}" srcOrd="0" destOrd="0" presId="urn:microsoft.com/office/officeart/2005/8/layout/hList1"/>
    <dgm:cxn modelId="{E5B7576B-B89C-44CE-800A-CF73E60ADCFC}" type="presParOf" srcId="{0AA339A0-C5FC-4B6C-BFF4-F3C0396AF4D2}" destId="{7F58BE36-EA03-4DAC-963B-A4102F018C02}" srcOrd="1" destOrd="0" presId="urn:microsoft.com/office/officeart/2005/8/layout/hList1"/>
    <dgm:cxn modelId="{AD969BB6-D152-43D5-9BC7-FB5AC16D20CE}" type="presParOf" srcId="{99043254-A299-46DE-AF18-137281D61313}" destId="{1DA43A3A-5CC0-4B5C-947F-6C8A2670DB79}" srcOrd="1" destOrd="0" presId="urn:microsoft.com/office/officeart/2005/8/layout/hList1"/>
    <dgm:cxn modelId="{B2824C1E-2794-481B-9B51-397841D508A3}" type="presParOf" srcId="{99043254-A299-46DE-AF18-137281D61313}" destId="{FC53085B-10D1-4A0E-A41E-0C4812B19165}" srcOrd="2" destOrd="0" presId="urn:microsoft.com/office/officeart/2005/8/layout/hList1"/>
    <dgm:cxn modelId="{17812E95-D635-419F-BCD6-0970EA6875BA}" type="presParOf" srcId="{FC53085B-10D1-4A0E-A41E-0C4812B19165}" destId="{2DB30899-B404-44CF-85E2-AA5B44C7DABF}" srcOrd="0" destOrd="0" presId="urn:microsoft.com/office/officeart/2005/8/layout/hList1"/>
    <dgm:cxn modelId="{DAF74044-0E3D-49A2-9542-D8D6E99E6A85}" type="presParOf" srcId="{FC53085B-10D1-4A0E-A41E-0C4812B19165}" destId="{F11586CB-DF80-4F1C-ABEA-8277FA413B14}" srcOrd="1" destOrd="0" presId="urn:microsoft.com/office/officeart/2005/8/layout/hList1"/>
    <dgm:cxn modelId="{19C3E9E5-A43E-460E-8F90-A6F9F193D65C}" type="presParOf" srcId="{99043254-A299-46DE-AF18-137281D61313}" destId="{7503421F-818D-405C-924D-E16C1132811C}" srcOrd="3" destOrd="0" presId="urn:microsoft.com/office/officeart/2005/8/layout/hList1"/>
    <dgm:cxn modelId="{F138210C-A6D9-4BE3-8626-F4C2670AD65C}" type="presParOf" srcId="{99043254-A299-46DE-AF18-137281D61313}" destId="{0D6F5298-2D73-4834-AA85-9BDB96F9F578}" srcOrd="4" destOrd="0" presId="urn:microsoft.com/office/officeart/2005/8/layout/hList1"/>
    <dgm:cxn modelId="{BB1ABF85-58E9-4F74-94DC-606F5CF994DF}" type="presParOf" srcId="{0D6F5298-2D73-4834-AA85-9BDB96F9F578}" destId="{94157303-CD82-4F41-BD55-03DC5CBB502D}" srcOrd="0" destOrd="0" presId="urn:microsoft.com/office/officeart/2005/8/layout/hList1"/>
    <dgm:cxn modelId="{400E4674-40D4-472A-9859-E3EF2CE80631}" type="presParOf" srcId="{0D6F5298-2D73-4834-AA85-9BDB96F9F578}" destId="{5694F676-B791-499A-9EC9-448133512EAC}" srcOrd="1" destOrd="0" presId="urn:microsoft.com/office/officeart/2005/8/layout/hList1"/>
  </dgm:cxnLst>
  <dgm:bg/>
  <dgm:whole/>
</dgm:dataModel>
</file>

<file path=ppt/diagrams/data14.xml><?xml version="1.0" encoding="utf-8"?>
<dgm:dataModel xmlns:dgm="http://schemas.openxmlformats.org/drawingml/2006/diagram" xmlns:a="http://schemas.openxmlformats.org/drawingml/2006/main">
  <dgm:ptLst>
    <dgm:pt modelId="{1EFE0375-0104-4BC0-9894-4F136EA68762}" type="doc">
      <dgm:prSet loTypeId="urn:microsoft.com/office/officeart/2005/8/layout/default#1" loCatId="list" qsTypeId="urn:microsoft.com/office/officeart/2005/8/quickstyle/simple4" qsCatId="simple" csTypeId="urn:microsoft.com/office/officeart/2005/8/colors/colorful2" csCatId="colorful" phldr="1"/>
      <dgm:spPr/>
      <dgm:t>
        <a:bodyPr/>
        <a:lstStyle/>
        <a:p>
          <a:endParaRPr lang="zh-CN" altLang="en-US"/>
        </a:p>
      </dgm:t>
    </dgm:pt>
    <dgm:pt modelId="{619B6648-9463-439A-AB4C-7C3B568E8473}">
      <dgm:prSet phldrT="[文本]" custT="1"/>
      <dgm:spPr/>
      <dgm:t>
        <a:bodyPr/>
        <a:lstStyle/>
        <a:p>
          <a:r>
            <a:rPr lang="zh-CN" sz="2400" b="1" dirty="0" smtClean="0">
              <a:solidFill>
                <a:srgbClr val="FFFF00"/>
              </a:solidFill>
              <a:latin typeface="微软雅黑" pitchFamily="34" charset="-122"/>
              <a:ea typeface="微软雅黑" pitchFamily="34" charset="-122"/>
            </a:rPr>
            <a:t>监督抽查</a:t>
          </a:r>
          <a:endParaRPr lang="en-US" altLang="zh-CN" sz="2400" b="1" dirty="0" smtClean="0">
            <a:solidFill>
              <a:srgbClr val="FFFF00"/>
            </a:solidFill>
            <a:latin typeface="微软雅黑" pitchFamily="34" charset="-122"/>
            <a:ea typeface="微软雅黑" pitchFamily="34" charset="-122"/>
          </a:endParaRPr>
        </a:p>
      </dgm:t>
    </dgm:pt>
    <dgm:pt modelId="{B6012D4A-E61B-4F50-AF39-67CE19BC91D6}" type="parTrans" cxnId="{F2F3D49B-44B1-4BD3-B89D-140FF5863E01}">
      <dgm:prSet/>
      <dgm:spPr/>
      <dgm:t>
        <a:bodyPr/>
        <a:lstStyle/>
        <a:p>
          <a:endParaRPr lang="zh-CN" altLang="en-US" b="1"/>
        </a:p>
      </dgm:t>
    </dgm:pt>
    <dgm:pt modelId="{E3F114BB-EB59-4264-A446-938327B1DDF7}" type="sibTrans" cxnId="{F2F3D49B-44B1-4BD3-B89D-140FF5863E01}">
      <dgm:prSet/>
      <dgm:spPr/>
      <dgm:t>
        <a:bodyPr/>
        <a:lstStyle/>
        <a:p>
          <a:endParaRPr lang="zh-CN" altLang="en-US" b="1"/>
        </a:p>
      </dgm:t>
    </dgm:pt>
    <dgm:pt modelId="{A4CD3D19-AD4B-4FE6-93DB-37D3DF1BB938}">
      <dgm:prSet phldrT="[文本]" custT="1"/>
      <dgm:spPr/>
      <dgm:t>
        <a:bodyPr/>
        <a:lstStyle/>
        <a:p>
          <a:r>
            <a:rPr lang="zh-CN" sz="2400" b="1" dirty="0" smtClean="0">
              <a:solidFill>
                <a:srgbClr val="FFFF00"/>
              </a:solidFill>
              <a:latin typeface="微软雅黑" pitchFamily="34" charset="-122"/>
              <a:ea typeface="微软雅黑" pitchFamily="34" charset="-122"/>
            </a:rPr>
            <a:t>消费者投诉</a:t>
          </a:r>
          <a:endParaRPr lang="en-US" altLang="zh-CN" sz="2400" b="1" dirty="0" smtClean="0">
            <a:solidFill>
              <a:srgbClr val="FFFF00"/>
            </a:solidFill>
            <a:latin typeface="微软雅黑" pitchFamily="34" charset="-122"/>
            <a:ea typeface="微软雅黑" pitchFamily="34" charset="-122"/>
          </a:endParaRPr>
        </a:p>
      </dgm:t>
    </dgm:pt>
    <dgm:pt modelId="{78C80FDE-1647-44ED-871C-A2AF20B4387F}" type="parTrans" cxnId="{6C8C075D-49D5-4C02-AC56-29C296771BE9}">
      <dgm:prSet/>
      <dgm:spPr/>
      <dgm:t>
        <a:bodyPr/>
        <a:lstStyle/>
        <a:p>
          <a:endParaRPr lang="zh-CN" altLang="en-US" b="1"/>
        </a:p>
      </dgm:t>
    </dgm:pt>
    <dgm:pt modelId="{51ABC934-E659-46B3-961A-38655D3D748F}" type="sibTrans" cxnId="{6C8C075D-49D5-4C02-AC56-29C296771BE9}">
      <dgm:prSet/>
      <dgm:spPr/>
      <dgm:t>
        <a:bodyPr/>
        <a:lstStyle/>
        <a:p>
          <a:endParaRPr lang="zh-CN" altLang="en-US" b="1"/>
        </a:p>
      </dgm:t>
    </dgm:pt>
    <dgm:pt modelId="{5C2E8AA0-2CCF-4ECE-9E51-0615D80172B0}">
      <dgm:prSet phldrT="[文本]" custT="1"/>
      <dgm:spPr/>
      <dgm:t>
        <a:bodyPr/>
        <a:lstStyle/>
        <a:p>
          <a:r>
            <a:rPr lang="zh-CN" sz="2400" b="1" dirty="0" smtClean="0">
              <a:solidFill>
                <a:srgbClr val="FFFF00"/>
              </a:solidFill>
              <a:latin typeface="微软雅黑" pitchFamily="34" charset="-122"/>
              <a:ea typeface="微软雅黑" pitchFamily="34" charset="-122"/>
            </a:rPr>
            <a:t>跨境电商企业</a:t>
          </a:r>
          <a:r>
            <a:rPr lang="zh-CN" altLang="en-US" sz="2400" b="1" dirty="0" smtClean="0">
              <a:solidFill>
                <a:srgbClr val="FFFF00"/>
              </a:solidFill>
              <a:latin typeface="微软雅黑" pitchFamily="34" charset="-122"/>
              <a:ea typeface="微软雅黑" pitchFamily="34" charset="-122"/>
            </a:rPr>
            <a:t>通报</a:t>
          </a:r>
          <a:endParaRPr lang="en-US" altLang="zh-CN" sz="2400" b="1" dirty="0" smtClean="0">
            <a:solidFill>
              <a:srgbClr val="FFFF00"/>
            </a:solidFill>
            <a:latin typeface="微软雅黑" pitchFamily="34" charset="-122"/>
            <a:ea typeface="微软雅黑" pitchFamily="34" charset="-122"/>
          </a:endParaRPr>
        </a:p>
      </dgm:t>
    </dgm:pt>
    <dgm:pt modelId="{9C9DDBFA-9293-45B3-87C6-607FE253D76A}" type="parTrans" cxnId="{FBC96699-5900-47C4-8D6D-7410B14386D5}">
      <dgm:prSet/>
      <dgm:spPr/>
      <dgm:t>
        <a:bodyPr/>
        <a:lstStyle/>
        <a:p>
          <a:endParaRPr lang="zh-CN" altLang="en-US" b="1"/>
        </a:p>
      </dgm:t>
    </dgm:pt>
    <dgm:pt modelId="{1835DA47-2C42-4673-83E3-08A96CD429B9}" type="sibTrans" cxnId="{FBC96699-5900-47C4-8D6D-7410B14386D5}">
      <dgm:prSet/>
      <dgm:spPr/>
      <dgm:t>
        <a:bodyPr/>
        <a:lstStyle/>
        <a:p>
          <a:endParaRPr lang="zh-CN" altLang="en-US" b="1"/>
        </a:p>
      </dgm:t>
    </dgm:pt>
    <dgm:pt modelId="{C37B2659-ED83-44B0-AB6F-E92A618DB4B7}">
      <dgm:prSet phldrT="[文本]" custT="1"/>
      <dgm:spPr/>
      <dgm:t>
        <a:bodyPr/>
        <a:lstStyle/>
        <a:p>
          <a:r>
            <a:rPr lang="zh-CN" sz="2400" b="1" dirty="0" smtClean="0">
              <a:solidFill>
                <a:srgbClr val="FFFF00"/>
              </a:solidFill>
              <a:latin typeface="微软雅黑" pitchFamily="34" charset="-122"/>
              <a:ea typeface="微软雅黑" pitchFamily="34" charset="-122"/>
            </a:rPr>
            <a:t>境外通报</a:t>
          </a:r>
          <a:endParaRPr lang="en-US" altLang="zh-CN" sz="2400" b="1" dirty="0" smtClean="0">
            <a:solidFill>
              <a:srgbClr val="FFFF00"/>
            </a:solidFill>
            <a:latin typeface="微软雅黑" pitchFamily="34" charset="-122"/>
            <a:ea typeface="微软雅黑" pitchFamily="34" charset="-122"/>
          </a:endParaRPr>
        </a:p>
      </dgm:t>
    </dgm:pt>
    <dgm:pt modelId="{69DBD19E-0802-4ED3-B080-1CA6CB403215}" type="parTrans" cxnId="{0228CDD4-3C31-47CD-9928-A239D669CDC6}">
      <dgm:prSet/>
      <dgm:spPr/>
      <dgm:t>
        <a:bodyPr/>
        <a:lstStyle/>
        <a:p>
          <a:endParaRPr lang="zh-CN" altLang="en-US" b="1"/>
        </a:p>
      </dgm:t>
    </dgm:pt>
    <dgm:pt modelId="{6F4C9C23-07D3-4A6C-BF1A-0E526C0810CC}" type="sibTrans" cxnId="{0228CDD4-3C31-47CD-9928-A239D669CDC6}">
      <dgm:prSet/>
      <dgm:spPr/>
      <dgm:t>
        <a:bodyPr/>
        <a:lstStyle/>
        <a:p>
          <a:endParaRPr lang="zh-CN" altLang="en-US" b="1"/>
        </a:p>
      </dgm:t>
    </dgm:pt>
    <dgm:pt modelId="{C3E20DED-F940-4326-89C7-9078513AEF39}" type="pres">
      <dgm:prSet presAssocID="{1EFE0375-0104-4BC0-9894-4F136EA68762}" presName="diagram" presStyleCnt="0">
        <dgm:presLayoutVars>
          <dgm:dir/>
          <dgm:resizeHandles val="exact"/>
        </dgm:presLayoutVars>
      </dgm:prSet>
      <dgm:spPr/>
      <dgm:t>
        <a:bodyPr/>
        <a:lstStyle/>
        <a:p>
          <a:endParaRPr lang="zh-CN" altLang="en-US"/>
        </a:p>
      </dgm:t>
    </dgm:pt>
    <dgm:pt modelId="{3D860230-0DD9-4C2C-9C51-055B7DEDEA1C}" type="pres">
      <dgm:prSet presAssocID="{619B6648-9463-439A-AB4C-7C3B568E8473}" presName="node" presStyleLbl="node1" presStyleIdx="0" presStyleCnt="4">
        <dgm:presLayoutVars>
          <dgm:bulletEnabled val="1"/>
        </dgm:presLayoutVars>
      </dgm:prSet>
      <dgm:spPr/>
      <dgm:t>
        <a:bodyPr/>
        <a:lstStyle/>
        <a:p>
          <a:endParaRPr lang="zh-CN" altLang="en-US"/>
        </a:p>
      </dgm:t>
    </dgm:pt>
    <dgm:pt modelId="{97B39783-0C45-419A-A947-9D3E37485AE7}" type="pres">
      <dgm:prSet presAssocID="{E3F114BB-EB59-4264-A446-938327B1DDF7}" presName="sibTrans" presStyleCnt="0"/>
      <dgm:spPr/>
      <dgm:t>
        <a:bodyPr/>
        <a:lstStyle/>
        <a:p>
          <a:endParaRPr lang="zh-CN" altLang="en-US"/>
        </a:p>
      </dgm:t>
    </dgm:pt>
    <dgm:pt modelId="{AE1586FA-00DF-4128-BA6D-EC9682AD2D5A}" type="pres">
      <dgm:prSet presAssocID="{A4CD3D19-AD4B-4FE6-93DB-37D3DF1BB938}" presName="node" presStyleLbl="node1" presStyleIdx="1" presStyleCnt="4">
        <dgm:presLayoutVars>
          <dgm:bulletEnabled val="1"/>
        </dgm:presLayoutVars>
      </dgm:prSet>
      <dgm:spPr/>
      <dgm:t>
        <a:bodyPr/>
        <a:lstStyle/>
        <a:p>
          <a:endParaRPr lang="zh-CN" altLang="en-US"/>
        </a:p>
      </dgm:t>
    </dgm:pt>
    <dgm:pt modelId="{87BB58ED-3B98-4B0B-BF46-06FD204F4886}" type="pres">
      <dgm:prSet presAssocID="{51ABC934-E659-46B3-961A-38655D3D748F}" presName="sibTrans" presStyleCnt="0"/>
      <dgm:spPr/>
      <dgm:t>
        <a:bodyPr/>
        <a:lstStyle/>
        <a:p>
          <a:endParaRPr lang="zh-CN" altLang="en-US"/>
        </a:p>
      </dgm:t>
    </dgm:pt>
    <dgm:pt modelId="{EB1F03C5-DB11-47A8-8184-E5DA0A0C58A5}" type="pres">
      <dgm:prSet presAssocID="{5C2E8AA0-2CCF-4ECE-9E51-0615D80172B0}" presName="node" presStyleLbl="node1" presStyleIdx="2" presStyleCnt="4">
        <dgm:presLayoutVars>
          <dgm:bulletEnabled val="1"/>
        </dgm:presLayoutVars>
      </dgm:prSet>
      <dgm:spPr/>
      <dgm:t>
        <a:bodyPr/>
        <a:lstStyle/>
        <a:p>
          <a:endParaRPr lang="zh-CN" altLang="en-US"/>
        </a:p>
      </dgm:t>
    </dgm:pt>
    <dgm:pt modelId="{9844382C-8DD1-4CAC-8E51-6E04E64CF304}" type="pres">
      <dgm:prSet presAssocID="{1835DA47-2C42-4673-83E3-08A96CD429B9}" presName="sibTrans" presStyleCnt="0"/>
      <dgm:spPr/>
      <dgm:t>
        <a:bodyPr/>
        <a:lstStyle/>
        <a:p>
          <a:endParaRPr lang="zh-CN" altLang="en-US"/>
        </a:p>
      </dgm:t>
    </dgm:pt>
    <dgm:pt modelId="{7FFD1876-A355-4DC8-8B91-39533E010703}" type="pres">
      <dgm:prSet presAssocID="{C37B2659-ED83-44B0-AB6F-E92A618DB4B7}" presName="node" presStyleLbl="node1" presStyleIdx="3" presStyleCnt="4">
        <dgm:presLayoutVars>
          <dgm:bulletEnabled val="1"/>
        </dgm:presLayoutVars>
      </dgm:prSet>
      <dgm:spPr/>
      <dgm:t>
        <a:bodyPr/>
        <a:lstStyle/>
        <a:p>
          <a:endParaRPr lang="zh-CN" altLang="en-US"/>
        </a:p>
      </dgm:t>
    </dgm:pt>
  </dgm:ptLst>
  <dgm:cxnLst>
    <dgm:cxn modelId="{E9C8F08B-E458-4EDC-A678-2EBE2DD6BA71}" type="presOf" srcId="{1EFE0375-0104-4BC0-9894-4F136EA68762}" destId="{C3E20DED-F940-4326-89C7-9078513AEF39}" srcOrd="0" destOrd="0" presId="urn:microsoft.com/office/officeart/2005/8/layout/default#1"/>
    <dgm:cxn modelId="{7418D9D6-1AC3-4414-9843-6195DC8639B1}" type="presOf" srcId="{A4CD3D19-AD4B-4FE6-93DB-37D3DF1BB938}" destId="{AE1586FA-00DF-4128-BA6D-EC9682AD2D5A}" srcOrd="0" destOrd="0" presId="urn:microsoft.com/office/officeart/2005/8/layout/default#1"/>
    <dgm:cxn modelId="{FBC96699-5900-47C4-8D6D-7410B14386D5}" srcId="{1EFE0375-0104-4BC0-9894-4F136EA68762}" destId="{5C2E8AA0-2CCF-4ECE-9E51-0615D80172B0}" srcOrd="2" destOrd="0" parTransId="{9C9DDBFA-9293-45B3-87C6-607FE253D76A}" sibTransId="{1835DA47-2C42-4673-83E3-08A96CD429B9}"/>
    <dgm:cxn modelId="{8D75BDDB-F1BA-409D-88B5-1551BF3D4374}" type="presOf" srcId="{5C2E8AA0-2CCF-4ECE-9E51-0615D80172B0}" destId="{EB1F03C5-DB11-47A8-8184-E5DA0A0C58A5}" srcOrd="0" destOrd="0" presId="urn:microsoft.com/office/officeart/2005/8/layout/default#1"/>
    <dgm:cxn modelId="{6C8C075D-49D5-4C02-AC56-29C296771BE9}" srcId="{1EFE0375-0104-4BC0-9894-4F136EA68762}" destId="{A4CD3D19-AD4B-4FE6-93DB-37D3DF1BB938}" srcOrd="1" destOrd="0" parTransId="{78C80FDE-1647-44ED-871C-A2AF20B4387F}" sibTransId="{51ABC934-E659-46B3-961A-38655D3D748F}"/>
    <dgm:cxn modelId="{F2F3D49B-44B1-4BD3-B89D-140FF5863E01}" srcId="{1EFE0375-0104-4BC0-9894-4F136EA68762}" destId="{619B6648-9463-439A-AB4C-7C3B568E8473}" srcOrd="0" destOrd="0" parTransId="{B6012D4A-E61B-4F50-AF39-67CE19BC91D6}" sibTransId="{E3F114BB-EB59-4264-A446-938327B1DDF7}"/>
    <dgm:cxn modelId="{BC3F496E-8882-46FE-A7F6-914C6855FAFF}" type="presOf" srcId="{C37B2659-ED83-44B0-AB6F-E92A618DB4B7}" destId="{7FFD1876-A355-4DC8-8B91-39533E010703}" srcOrd="0" destOrd="0" presId="urn:microsoft.com/office/officeart/2005/8/layout/default#1"/>
    <dgm:cxn modelId="{FF322966-A2FD-4F2F-ABA8-E6AB427DCD00}" type="presOf" srcId="{619B6648-9463-439A-AB4C-7C3B568E8473}" destId="{3D860230-0DD9-4C2C-9C51-055B7DEDEA1C}" srcOrd="0" destOrd="0" presId="urn:microsoft.com/office/officeart/2005/8/layout/default#1"/>
    <dgm:cxn modelId="{0228CDD4-3C31-47CD-9928-A239D669CDC6}" srcId="{1EFE0375-0104-4BC0-9894-4F136EA68762}" destId="{C37B2659-ED83-44B0-AB6F-E92A618DB4B7}" srcOrd="3" destOrd="0" parTransId="{69DBD19E-0802-4ED3-B080-1CA6CB403215}" sibTransId="{6F4C9C23-07D3-4A6C-BF1A-0E526C0810CC}"/>
    <dgm:cxn modelId="{5FEF3A51-6B6E-43A6-A6E9-35CFF37698AC}" type="presParOf" srcId="{C3E20DED-F940-4326-89C7-9078513AEF39}" destId="{3D860230-0DD9-4C2C-9C51-055B7DEDEA1C}" srcOrd="0" destOrd="0" presId="urn:microsoft.com/office/officeart/2005/8/layout/default#1"/>
    <dgm:cxn modelId="{65DD79C7-AFE6-45EB-B7BD-6B425C9AC76E}" type="presParOf" srcId="{C3E20DED-F940-4326-89C7-9078513AEF39}" destId="{97B39783-0C45-419A-A947-9D3E37485AE7}" srcOrd="1" destOrd="0" presId="urn:microsoft.com/office/officeart/2005/8/layout/default#1"/>
    <dgm:cxn modelId="{05493875-38B2-44DF-93E0-226624911846}" type="presParOf" srcId="{C3E20DED-F940-4326-89C7-9078513AEF39}" destId="{AE1586FA-00DF-4128-BA6D-EC9682AD2D5A}" srcOrd="2" destOrd="0" presId="urn:microsoft.com/office/officeart/2005/8/layout/default#1"/>
    <dgm:cxn modelId="{4566C04B-D252-4BA0-B733-99B7B748D540}" type="presParOf" srcId="{C3E20DED-F940-4326-89C7-9078513AEF39}" destId="{87BB58ED-3B98-4B0B-BF46-06FD204F4886}" srcOrd="3" destOrd="0" presId="urn:microsoft.com/office/officeart/2005/8/layout/default#1"/>
    <dgm:cxn modelId="{B06C87E8-B1EA-4884-AE9D-7F1F9B6BE747}" type="presParOf" srcId="{C3E20DED-F940-4326-89C7-9078513AEF39}" destId="{EB1F03C5-DB11-47A8-8184-E5DA0A0C58A5}" srcOrd="4" destOrd="0" presId="urn:microsoft.com/office/officeart/2005/8/layout/default#1"/>
    <dgm:cxn modelId="{DC06E9BC-6235-480F-B428-CEF50C236429}" type="presParOf" srcId="{C3E20DED-F940-4326-89C7-9078513AEF39}" destId="{9844382C-8DD1-4CAC-8E51-6E04E64CF304}" srcOrd="5" destOrd="0" presId="urn:microsoft.com/office/officeart/2005/8/layout/default#1"/>
    <dgm:cxn modelId="{00CE6CB5-022D-4FF8-818F-318F1FBAD361}" type="presParOf" srcId="{C3E20DED-F940-4326-89C7-9078513AEF39}" destId="{7FFD1876-A355-4DC8-8B91-39533E010703}" srcOrd="6" destOrd="0" presId="urn:microsoft.com/office/officeart/2005/8/layout/default#1"/>
  </dgm:cxnLst>
  <dgm:bg/>
  <dgm:whole/>
</dgm:dataModel>
</file>

<file path=ppt/diagrams/data15.xml><?xml version="1.0" encoding="utf-8"?>
<dgm:dataModel xmlns:dgm="http://schemas.openxmlformats.org/drawingml/2006/diagram" xmlns:a="http://schemas.openxmlformats.org/drawingml/2006/main">
  <dgm:ptLst>
    <dgm:pt modelId="{51B84FAD-E5A4-493C-A06D-9DABE88083F6}" type="doc">
      <dgm:prSet loTypeId="urn:microsoft.com/office/officeart/2005/8/layout/process1" loCatId="process" qsTypeId="urn:microsoft.com/office/officeart/2005/8/quickstyle/simple1#5" qsCatId="simple" csTypeId="urn:microsoft.com/office/officeart/2005/8/colors/accent4_3" csCatId="accent4" phldr="1"/>
      <dgm:spPr/>
      <dgm:t>
        <a:bodyPr/>
        <a:lstStyle/>
        <a:p>
          <a:endParaRPr lang="zh-CN" altLang="en-US"/>
        </a:p>
      </dgm:t>
    </dgm:pt>
    <dgm:pt modelId="{83BA0ECE-A8AA-4BA3-9D6D-CA1E123F51DB}">
      <dgm:prSet phldrT="[文本]" custT="1"/>
      <dgm:spPr/>
      <dgm:t>
        <a:bodyPr/>
        <a:lstStyle/>
        <a:p>
          <a:r>
            <a:rPr lang="zh-CN" altLang="en-US" sz="1600" b="1" dirty="0" smtClean="0">
              <a:solidFill>
                <a:srgbClr val="FFFF00"/>
              </a:solidFill>
              <a:latin typeface="微软雅黑" pitchFamily="34" charset="-122"/>
              <a:ea typeface="微软雅黑" pitchFamily="34" charset="-122"/>
            </a:rPr>
            <a:t>一般质量问题</a:t>
          </a:r>
          <a:endParaRPr lang="zh-CN" altLang="en-US" sz="1600" b="1" dirty="0">
            <a:solidFill>
              <a:srgbClr val="FFFF00"/>
            </a:solidFill>
            <a:latin typeface="微软雅黑" pitchFamily="34" charset="-122"/>
            <a:ea typeface="微软雅黑" pitchFamily="34" charset="-122"/>
          </a:endParaRPr>
        </a:p>
      </dgm:t>
    </dgm:pt>
    <dgm:pt modelId="{A3B3E63F-28D9-44D8-B8B2-BD85C3E4D6F1}" type="parTrans" cxnId="{FDFA7A22-24C8-45F6-9CCB-6B4B3843A00A}">
      <dgm:prSet/>
      <dgm:spPr/>
      <dgm:t>
        <a:bodyPr/>
        <a:lstStyle/>
        <a:p>
          <a:endParaRPr lang="zh-CN" altLang="en-US" sz="1600"/>
        </a:p>
      </dgm:t>
    </dgm:pt>
    <dgm:pt modelId="{2484D973-0F83-472A-9EBB-4500F4CD4585}" type="sibTrans" cxnId="{FDFA7A22-24C8-45F6-9CCB-6B4B3843A00A}">
      <dgm:prSet custT="1"/>
      <dgm:spPr/>
      <dgm:t>
        <a:bodyPr/>
        <a:lstStyle/>
        <a:p>
          <a:endParaRPr lang="zh-CN" altLang="en-US" sz="1600"/>
        </a:p>
      </dgm:t>
    </dgm:pt>
    <dgm:pt modelId="{6562B590-151E-4323-88E2-510F922EE324}">
      <dgm:prSet phldrT="[文本]" custT="1"/>
      <dgm:spPr/>
      <dgm:t>
        <a:bodyPr/>
        <a:lstStyle/>
        <a:p>
          <a:r>
            <a:rPr lang="zh-CN" altLang="en-US" sz="1600" b="1" dirty="0" smtClean="0">
              <a:solidFill>
                <a:srgbClr val="FFFF00"/>
              </a:solidFill>
              <a:latin typeface="微软雅黑" pitchFamily="34" charset="-122"/>
              <a:ea typeface="微软雅黑" pitchFamily="34" charset="-122"/>
            </a:rPr>
            <a:t>多次质量问题</a:t>
          </a:r>
          <a:endParaRPr lang="zh-CN" altLang="en-US" sz="1600" b="1" dirty="0">
            <a:solidFill>
              <a:srgbClr val="FFFF00"/>
            </a:solidFill>
            <a:latin typeface="微软雅黑" pitchFamily="34" charset="-122"/>
            <a:ea typeface="微软雅黑" pitchFamily="34" charset="-122"/>
          </a:endParaRPr>
        </a:p>
      </dgm:t>
    </dgm:pt>
    <dgm:pt modelId="{C5B557F2-9415-48E5-AE65-14F1AE51484C}" type="parTrans" cxnId="{EFA96C7E-C72C-48DF-9B23-18D69BA23C45}">
      <dgm:prSet/>
      <dgm:spPr/>
      <dgm:t>
        <a:bodyPr/>
        <a:lstStyle/>
        <a:p>
          <a:endParaRPr lang="zh-CN" altLang="en-US" sz="1600"/>
        </a:p>
      </dgm:t>
    </dgm:pt>
    <dgm:pt modelId="{1CBD8341-00CF-4AB7-9262-1901B48ED61D}" type="sibTrans" cxnId="{EFA96C7E-C72C-48DF-9B23-18D69BA23C45}">
      <dgm:prSet custT="1"/>
      <dgm:spPr/>
      <dgm:t>
        <a:bodyPr/>
        <a:lstStyle/>
        <a:p>
          <a:endParaRPr lang="zh-CN" altLang="en-US" sz="1600"/>
        </a:p>
      </dgm:t>
    </dgm:pt>
    <dgm:pt modelId="{77B1E844-1259-4E75-A8D3-4A20B36EB076}">
      <dgm:prSet phldrT="[文本]" custT="1"/>
      <dgm:spPr/>
      <dgm:t>
        <a:bodyPr/>
        <a:lstStyle/>
        <a:p>
          <a:r>
            <a:rPr lang="zh-CN" altLang="en-US" sz="1600" b="1" dirty="0" smtClean="0">
              <a:solidFill>
                <a:srgbClr val="FFFF00"/>
              </a:solidFill>
              <a:latin typeface="微软雅黑" pitchFamily="34" charset="-122"/>
              <a:ea typeface="微软雅黑" pitchFamily="34" charset="-122"/>
            </a:rPr>
            <a:t>违规行为</a:t>
          </a:r>
          <a:endParaRPr lang="zh-CN" altLang="en-US" sz="1600" b="1" dirty="0">
            <a:solidFill>
              <a:srgbClr val="FFFF00"/>
            </a:solidFill>
            <a:latin typeface="微软雅黑" pitchFamily="34" charset="-122"/>
            <a:ea typeface="微软雅黑" pitchFamily="34" charset="-122"/>
          </a:endParaRPr>
        </a:p>
      </dgm:t>
    </dgm:pt>
    <dgm:pt modelId="{51BBFF70-345C-4774-95F7-F730B705D0E7}" type="parTrans" cxnId="{DD44FA6D-6B6F-4900-847C-DA7873F79B75}">
      <dgm:prSet/>
      <dgm:spPr/>
      <dgm:t>
        <a:bodyPr/>
        <a:lstStyle/>
        <a:p>
          <a:endParaRPr lang="zh-CN" altLang="en-US" sz="1600"/>
        </a:p>
      </dgm:t>
    </dgm:pt>
    <dgm:pt modelId="{FF27BD9E-E8BA-4225-9D22-9E30925424C7}" type="sibTrans" cxnId="{DD44FA6D-6B6F-4900-847C-DA7873F79B75}">
      <dgm:prSet/>
      <dgm:spPr/>
      <dgm:t>
        <a:bodyPr/>
        <a:lstStyle/>
        <a:p>
          <a:endParaRPr lang="zh-CN" altLang="en-US" sz="1600"/>
        </a:p>
      </dgm:t>
    </dgm:pt>
    <dgm:pt modelId="{240F77D2-D5EF-40E7-871F-31F6A11A7C7C}">
      <dgm:prSet phldrT="[文本]" custT="1"/>
      <dgm:spPr/>
      <dgm:t>
        <a:bodyPr/>
        <a:lstStyle/>
        <a:p>
          <a:pPr marL="0" indent="447675"/>
          <a:r>
            <a:rPr lang="zh-CN" altLang="en-US" sz="1600" b="1" dirty="0" smtClean="0">
              <a:solidFill>
                <a:srgbClr val="FFFF00"/>
              </a:solidFill>
              <a:latin typeface="微软雅黑" pitchFamily="34" charset="-122"/>
              <a:ea typeface="微软雅黑" pitchFamily="34" charset="-122"/>
            </a:rPr>
            <a:t>严格监管</a:t>
          </a:r>
          <a:endParaRPr lang="zh-CN" altLang="en-US" sz="1600" b="1" dirty="0">
            <a:solidFill>
              <a:srgbClr val="FFFF00"/>
            </a:solidFill>
            <a:latin typeface="微软雅黑" pitchFamily="34" charset="-122"/>
            <a:ea typeface="微软雅黑" pitchFamily="34" charset="-122"/>
          </a:endParaRPr>
        </a:p>
      </dgm:t>
    </dgm:pt>
    <dgm:pt modelId="{A1FDCB53-9BD1-4B04-BA6C-8C699878967A}" type="parTrans" cxnId="{B0277255-73FE-449A-AC9F-131C85F77DFF}">
      <dgm:prSet/>
      <dgm:spPr/>
      <dgm:t>
        <a:bodyPr/>
        <a:lstStyle/>
        <a:p>
          <a:endParaRPr lang="zh-CN" altLang="en-US" sz="1600"/>
        </a:p>
      </dgm:t>
    </dgm:pt>
    <dgm:pt modelId="{DF60CA7D-6EEF-40CA-8884-32C04CEC708A}" type="sibTrans" cxnId="{B0277255-73FE-449A-AC9F-131C85F77DFF}">
      <dgm:prSet/>
      <dgm:spPr/>
      <dgm:t>
        <a:bodyPr/>
        <a:lstStyle/>
        <a:p>
          <a:endParaRPr lang="zh-CN" altLang="en-US" sz="1600"/>
        </a:p>
      </dgm:t>
    </dgm:pt>
    <dgm:pt modelId="{64D36DBB-B56E-436F-90C8-4BCDF400E89A}">
      <dgm:prSet phldrT="[文本]" custT="1"/>
      <dgm:spPr/>
      <dgm:t>
        <a:bodyPr/>
        <a:lstStyle/>
        <a:p>
          <a:pPr marL="0" indent="357188"/>
          <a:r>
            <a:rPr lang="zh-CN" altLang="en-US" sz="1600" b="1" dirty="0" smtClean="0">
              <a:solidFill>
                <a:srgbClr val="FFFF00"/>
              </a:solidFill>
              <a:latin typeface="微软雅黑" pitchFamily="34" charset="-122"/>
              <a:ea typeface="微软雅黑" pitchFamily="34" charset="-122"/>
            </a:rPr>
            <a:t>责任约谈、责令整改等</a:t>
          </a:r>
          <a:endParaRPr lang="zh-CN" altLang="en-US" sz="1600" b="1" dirty="0">
            <a:solidFill>
              <a:srgbClr val="FFFF00"/>
            </a:solidFill>
            <a:latin typeface="微软雅黑" pitchFamily="34" charset="-122"/>
            <a:ea typeface="微软雅黑" pitchFamily="34" charset="-122"/>
          </a:endParaRPr>
        </a:p>
      </dgm:t>
    </dgm:pt>
    <dgm:pt modelId="{DD348540-694C-47F0-B749-047C4CF325F9}" type="sibTrans" cxnId="{522FB419-179B-417A-B43F-F90DD1BCFE1C}">
      <dgm:prSet/>
      <dgm:spPr/>
      <dgm:t>
        <a:bodyPr/>
        <a:lstStyle/>
        <a:p>
          <a:endParaRPr lang="zh-CN" altLang="en-US" sz="1600"/>
        </a:p>
      </dgm:t>
    </dgm:pt>
    <dgm:pt modelId="{2CC13EE4-1936-4665-A3C2-61540BBD493F}" type="parTrans" cxnId="{522FB419-179B-417A-B43F-F90DD1BCFE1C}">
      <dgm:prSet/>
      <dgm:spPr/>
      <dgm:t>
        <a:bodyPr/>
        <a:lstStyle/>
        <a:p>
          <a:endParaRPr lang="zh-CN" altLang="en-US" sz="1600"/>
        </a:p>
      </dgm:t>
    </dgm:pt>
    <dgm:pt modelId="{1D1EEF8C-5F71-4D31-923D-CB5711517104}">
      <dgm:prSet phldrT="[文本]" custT="1"/>
      <dgm:spPr/>
      <dgm:t>
        <a:bodyPr/>
        <a:lstStyle/>
        <a:p>
          <a:pPr marL="0" indent="357188"/>
          <a:r>
            <a:rPr lang="zh-CN" altLang="en-US" sz="1600" b="1" dirty="0" smtClean="0">
              <a:solidFill>
                <a:srgbClr val="FFFF00"/>
              </a:solidFill>
              <a:latin typeface="微软雅黑" pitchFamily="34" charset="-122"/>
              <a:ea typeface="微软雅黑" pitchFamily="34" charset="-122"/>
            </a:rPr>
            <a:t>责任追究</a:t>
          </a:r>
          <a:endParaRPr lang="zh-CN" altLang="en-US" sz="1600" b="1" dirty="0">
            <a:solidFill>
              <a:srgbClr val="FFFF00"/>
            </a:solidFill>
            <a:latin typeface="微软雅黑" pitchFamily="34" charset="-122"/>
            <a:ea typeface="微软雅黑" pitchFamily="34" charset="-122"/>
          </a:endParaRPr>
        </a:p>
      </dgm:t>
    </dgm:pt>
    <dgm:pt modelId="{82380DB2-F3C2-40F4-87CD-99B14EDEE2DF}" type="sibTrans" cxnId="{3C32B0BA-F3F0-4370-8A00-0EAA9863A833}">
      <dgm:prSet/>
      <dgm:spPr/>
      <dgm:t>
        <a:bodyPr/>
        <a:lstStyle/>
        <a:p>
          <a:endParaRPr lang="zh-CN" altLang="en-US"/>
        </a:p>
      </dgm:t>
    </dgm:pt>
    <dgm:pt modelId="{42687BCB-3612-4CD4-806D-71DDA2A75A03}" type="parTrans" cxnId="{3C32B0BA-F3F0-4370-8A00-0EAA9863A833}">
      <dgm:prSet/>
      <dgm:spPr/>
      <dgm:t>
        <a:bodyPr/>
        <a:lstStyle/>
        <a:p>
          <a:endParaRPr lang="zh-CN" altLang="en-US"/>
        </a:p>
      </dgm:t>
    </dgm:pt>
    <dgm:pt modelId="{3522B938-FA31-4BD0-BFDB-53781ACF9D76}" type="pres">
      <dgm:prSet presAssocID="{51B84FAD-E5A4-493C-A06D-9DABE88083F6}" presName="Name0" presStyleCnt="0">
        <dgm:presLayoutVars>
          <dgm:dir/>
          <dgm:resizeHandles val="exact"/>
        </dgm:presLayoutVars>
      </dgm:prSet>
      <dgm:spPr/>
      <dgm:t>
        <a:bodyPr/>
        <a:lstStyle/>
        <a:p>
          <a:endParaRPr lang="zh-CN" altLang="en-US"/>
        </a:p>
      </dgm:t>
    </dgm:pt>
    <dgm:pt modelId="{C97D2A84-9027-49B6-B8DC-AA13BFE7F58E}" type="pres">
      <dgm:prSet presAssocID="{83BA0ECE-A8AA-4BA3-9D6D-CA1E123F51DB}" presName="node" presStyleLbl="node1" presStyleIdx="0" presStyleCnt="3">
        <dgm:presLayoutVars>
          <dgm:bulletEnabled val="1"/>
        </dgm:presLayoutVars>
      </dgm:prSet>
      <dgm:spPr/>
      <dgm:t>
        <a:bodyPr/>
        <a:lstStyle/>
        <a:p>
          <a:endParaRPr lang="zh-CN" altLang="en-US"/>
        </a:p>
      </dgm:t>
    </dgm:pt>
    <dgm:pt modelId="{97DCD714-3117-464D-BA72-7E5CBB37B144}" type="pres">
      <dgm:prSet presAssocID="{2484D973-0F83-472A-9EBB-4500F4CD4585}" presName="sibTrans" presStyleLbl="sibTrans2D1" presStyleIdx="0" presStyleCnt="2"/>
      <dgm:spPr/>
      <dgm:t>
        <a:bodyPr/>
        <a:lstStyle/>
        <a:p>
          <a:endParaRPr lang="zh-CN" altLang="en-US"/>
        </a:p>
      </dgm:t>
    </dgm:pt>
    <dgm:pt modelId="{DF171DF7-2271-46C7-B0C7-E8A74281A467}" type="pres">
      <dgm:prSet presAssocID="{2484D973-0F83-472A-9EBB-4500F4CD4585}" presName="connectorText" presStyleLbl="sibTrans2D1" presStyleIdx="0" presStyleCnt="2"/>
      <dgm:spPr/>
      <dgm:t>
        <a:bodyPr/>
        <a:lstStyle/>
        <a:p>
          <a:endParaRPr lang="zh-CN" altLang="en-US"/>
        </a:p>
      </dgm:t>
    </dgm:pt>
    <dgm:pt modelId="{5962315A-2D99-4F14-94CA-A1AF9C9E3958}" type="pres">
      <dgm:prSet presAssocID="{6562B590-151E-4323-88E2-510F922EE324}" presName="node" presStyleLbl="node1" presStyleIdx="1" presStyleCnt="3">
        <dgm:presLayoutVars>
          <dgm:bulletEnabled val="1"/>
        </dgm:presLayoutVars>
      </dgm:prSet>
      <dgm:spPr/>
      <dgm:t>
        <a:bodyPr/>
        <a:lstStyle/>
        <a:p>
          <a:endParaRPr lang="zh-CN" altLang="en-US"/>
        </a:p>
      </dgm:t>
    </dgm:pt>
    <dgm:pt modelId="{DA938813-656B-45BD-BC14-C743A30ECA6B}" type="pres">
      <dgm:prSet presAssocID="{1CBD8341-00CF-4AB7-9262-1901B48ED61D}" presName="sibTrans" presStyleLbl="sibTrans2D1" presStyleIdx="1" presStyleCnt="2"/>
      <dgm:spPr/>
      <dgm:t>
        <a:bodyPr/>
        <a:lstStyle/>
        <a:p>
          <a:endParaRPr lang="zh-CN" altLang="en-US"/>
        </a:p>
      </dgm:t>
    </dgm:pt>
    <dgm:pt modelId="{FB4F91E5-E9A2-46FF-B1F5-C5FB44976D9C}" type="pres">
      <dgm:prSet presAssocID="{1CBD8341-00CF-4AB7-9262-1901B48ED61D}" presName="connectorText" presStyleLbl="sibTrans2D1" presStyleIdx="1" presStyleCnt="2"/>
      <dgm:spPr/>
      <dgm:t>
        <a:bodyPr/>
        <a:lstStyle/>
        <a:p>
          <a:endParaRPr lang="zh-CN" altLang="en-US"/>
        </a:p>
      </dgm:t>
    </dgm:pt>
    <dgm:pt modelId="{591B02A0-ABFD-4672-A210-9F481FC119B6}" type="pres">
      <dgm:prSet presAssocID="{77B1E844-1259-4E75-A8D3-4A20B36EB076}" presName="node" presStyleLbl="node1" presStyleIdx="2" presStyleCnt="3">
        <dgm:presLayoutVars>
          <dgm:bulletEnabled val="1"/>
        </dgm:presLayoutVars>
      </dgm:prSet>
      <dgm:spPr/>
      <dgm:t>
        <a:bodyPr/>
        <a:lstStyle/>
        <a:p>
          <a:endParaRPr lang="zh-CN" altLang="en-US"/>
        </a:p>
      </dgm:t>
    </dgm:pt>
  </dgm:ptLst>
  <dgm:cxnLst>
    <dgm:cxn modelId="{FDFA7A22-24C8-45F6-9CCB-6B4B3843A00A}" srcId="{51B84FAD-E5A4-493C-A06D-9DABE88083F6}" destId="{83BA0ECE-A8AA-4BA3-9D6D-CA1E123F51DB}" srcOrd="0" destOrd="0" parTransId="{A3B3E63F-28D9-44D8-B8B2-BD85C3E4D6F1}" sibTransId="{2484D973-0F83-472A-9EBB-4500F4CD4585}"/>
    <dgm:cxn modelId="{522FB419-179B-417A-B43F-F90DD1BCFE1C}" srcId="{83BA0ECE-A8AA-4BA3-9D6D-CA1E123F51DB}" destId="{64D36DBB-B56E-436F-90C8-4BCDF400E89A}" srcOrd="0" destOrd="0" parTransId="{2CC13EE4-1936-4665-A3C2-61540BBD493F}" sibTransId="{DD348540-694C-47F0-B749-047C4CF325F9}"/>
    <dgm:cxn modelId="{434F4D41-5FAE-4CC1-9439-53C9C4AAB40C}" type="presOf" srcId="{1CBD8341-00CF-4AB7-9262-1901B48ED61D}" destId="{FB4F91E5-E9A2-46FF-B1F5-C5FB44976D9C}" srcOrd="1" destOrd="0" presId="urn:microsoft.com/office/officeart/2005/8/layout/process1"/>
    <dgm:cxn modelId="{CA578738-772E-4C21-997E-B5CEB72CFD04}" type="presOf" srcId="{51B84FAD-E5A4-493C-A06D-9DABE88083F6}" destId="{3522B938-FA31-4BD0-BFDB-53781ACF9D76}" srcOrd="0" destOrd="0" presId="urn:microsoft.com/office/officeart/2005/8/layout/process1"/>
    <dgm:cxn modelId="{B6518DB3-6CB4-4FB7-A17A-2FA18B8C7A41}" type="presOf" srcId="{2484D973-0F83-472A-9EBB-4500F4CD4585}" destId="{DF171DF7-2271-46C7-B0C7-E8A74281A467}" srcOrd="1" destOrd="0" presId="urn:microsoft.com/office/officeart/2005/8/layout/process1"/>
    <dgm:cxn modelId="{2F201712-8493-4EDF-B1EC-7DECB7B2CA78}" type="presOf" srcId="{64D36DBB-B56E-436F-90C8-4BCDF400E89A}" destId="{C97D2A84-9027-49B6-B8DC-AA13BFE7F58E}" srcOrd="0" destOrd="1" presId="urn:microsoft.com/office/officeart/2005/8/layout/process1"/>
    <dgm:cxn modelId="{1DCA201C-1D51-443C-8044-F63A26DB4EF1}" type="presOf" srcId="{6562B590-151E-4323-88E2-510F922EE324}" destId="{5962315A-2D99-4F14-94CA-A1AF9C9E3958}" srcOrd="0" destOrd="0" presId="urn:microsoft.com/office/officeart/2005/8/layout/process1"/>
    <dgm:cxn modelId="{F0943D7B-E82F-49C8-A444-774CA32B2489}" type="presOf" srcId="{83BA0ECE-A8AA-4BA3-9D6D-CA1E123F51DB}" destId="{C97D2A84-9027-49B6-B8DC-AA13BFE7F58E}" srcOrd="0" destOrd="0" presId="urn:microsoft.com/office/officeart/2005/8/layout/process1"/>
    <dgm:cxn modelId="{621EDACB-32B8-428B-B888-5735A1D7C0F7}" type="presOf" srcId="{1CBD8341-00CF-4AB7-9262-1901B48ED61D}" destId="{DA938813-656B-45BD-BC14-C743A30ECA6B}" srcOrd="0" destOrd="0" presId="urn:microsoft.com/office/officeart/2005/8/layout/process1"/>
    <dgm:cxn modelId="{B0277255-73FE-449A-AC9F-131C85F77DFF}" srcId="{6562B590-151E-4323-88E2-510F922EE324}" destId="{240F77D2-D5EF-40E7-871F-31F6A11A7C7C}" srcOrd="0" destOrd="0" parTransId="{A1FDCB53-9BD1-4B04-BA6C-8C699878967A}" sibTransId="{DF60CA7D-6EEF-40CA-8884-32C04CEC708A}"/>
    <dgm:cxn modelId="{B1504E65-821E-4E2E-9E16-D3D51CFCDE35}" type="presOf" srcId="{240F77D2-D5EF-40E7-871F-31F6A11A7C7C}" destId="{5962315A-2D99-4F14-94CA-A1AF9C9E3958}" srcOrd="0" destOrd="1" presId="urn:microsoft.com/office/officeart/2005/8/layout/process1"/>
    <dgm:cxn modelId="{DD44FA6D-6B6F-4900-847C-DA7873F79B75}" srcId="{51B84FAD-E5A4-493C-A06D-9DABE88083F6}" destId="{77B1E844-1259-4E75-A8D3-4A20B36EB076}" srcOrd="2" destOrd="0" parTransId="{51BBFF70-345C-4774-95F7-F730B705D0E7}" sibTransId="{FF27BD9E-E8BA-4225-9D22-9E30925424C7}"/>
    <dgm:cxn modelId="{3C32B0BA-F3F0-4370-8A00-0EAA9863A833}" srcId="{77B1E844-1259-4E75-A8D3-4A20B36EB076}" destId="{1D1EEF8C-5F71-4D31-923D-CB5711517104}" srcOrd="0" destOrd="0" parTransId="{42687BCB-3612-4CD4-806D-71DDA2A75A03}" sibTransId="{82380DB2-F3C2-40F4-87CD-99B14EDEE2DF}"/>
    <dgm:cxn modelId="{194F083B-EA05-4D0B-B4CE-94F24FC5A5EB}" type="presOf" srcId="{1D1EEF8C-5F71-4D31-923D-CB5711517104}" destId="{591B02A0-ABFD-4672-A210-9F481FC119B6}" srcOrd="0" destOrd="1" presId="urn:microsoft.com/office/officeart/2005/8/layout/process1"/>
    <dgm:cxn modelId="{B62996AE-C0D4-42F9-81C5-ED0C78CFAAC6}" type="presOf" srcId="{77B1E844-1259-4E75-A8D3-4A20B36EB076}" destId="{591B02A0-ABFD-4672-A210-9F481FC119B6}" srcOrd="0" destOrd="0" presId="urn:microsoft.com/office/officeart/2005/8/layout/process1"/>
    <dgm:cxn modelId="{EFA96C7E-C72C-48DF-9B23-18D69BA23C45}" srcId="{51B84FAD-E5A4-493C-A06D-9DABE88083F6}" destId="{6562B590-151E-4323-88E2-510F922EE324}" srcOrd="1" destOrd="0" parTransId="{C5B557F2-9415-48E5-AE65-14F1AE51484C}" sibTransId="{1CBD8341-00CF-4AB7-9262-1901B48ED61D}"/>
    <dgm:cxn modelId="{6A45CCE1-16AA-46EB-85C8-F65B96148505}" type="presOf" srcId="{2484D973-0F83-472A-9EBB-4500F4CD4585}" destId="{97DCD714-3117-464D-BA72-7E5CBB37B144}" srcOrd="0" destOrd="0" presId="urn:microsoft.com/office/officeart/2005/8/layout/process1"/>
    <dgm:cxn modelId="{0ACD3D5A-3B63-453A-8216-9AC2202BB6A3}" type="presParOf" srcId="{3522B938-FA31-4BD0-BFDB-53781ACF9D76}" destId="{C97D2A84-9027-49B6-B8DC-AA13BFE7F58E}" srcOrd="0" destOrd="0" presId="urn:microsoft.com/office/officeart/2005/8/layout/process1"/>
    <dgm:cxn modelId="{802D14EB-2FF5-4912-B86C-9E0B3ABA6202}" type="presParOf" srcId="{3522B938-FA31-4BD0-BFDB-53781ACF9D76}" destId="{97DCD714-3117-464D-BA72-7E5CBB37B144}" srcOrd="1" destOrd="0" presId="urn:microsoft.com/office/officeart/2005/8/layout/process1"/>
    <dgm:cxn modelId="{60268D7E-B844-4EE1-AF38-585557933389}" type="presParOf" srcId="{97DCD714-3117-464D-BA72-7E5CBB37B144}" destId="{DF171DF7-2271-46C7-B0C7-E8A74281A467}" srcOrd="0" destOrd="0" presId="urn:microsoft.com/office/officeart/2005/8/layout/process1"/>
    <dgm:cxn modelId="{4B3F28F4-9E01-42EA-9E0D-4BF432A55E4B}" type="presParOf" srcId="{3522B938-FA31-4BD0-BFDB-53781ACF9D76}" destId="{5962315A-2D99-4F14-94CA-A1AF9C9E3958}" srcOrd="2" destOrd="0" presId="urn:microsoft.com/office/officeart/2005/8/layout/process1"/>
    <dgm:cxn modelId="{4B836326-8652-4AF1-9E95-5A5D4C6B92E8}" type="presParOf" srcId="{3522B938-FA31-4BD0-BFDB-53781ACF9D76}" destId="{DA938813-656B-45BD-BC14-C743A30ECA6B}" srcOrd="3" destOrd="0" presId="urn:microsoft.com/office/officeart/2005/8/layout/process1"/>
    <dgm:cxn modelId="{A9B3A16B-64CD-4F05-9432-6A2F4F9595C7}" type="presParOf" srcId="{DA938813-656B-45BD-BC14-C743A30ECA6B}" destId="{FB4F91E5-E9A2-46FF-B1F5-C5FB44976D9C}" srcOrd="0" destOrd="0" presId="urn:microsoft.com/office/officeart/2005/8/layout/process1"/>
    <dgm:cxn modelId="{2F485806-2923-4172-ABA1-2B574B4C04EA}" type="presParOf" srcId="{3522B938-FA31-4BD0-BFDB-53781ACF9D76}" destId="{591B02A0-ABFD-4672-A210-9F481FC119B6}" srcOrd="4" destOrd="0" presId="urn:microsoft.com/office/officeart/2005/8/layout/process1"/>
  </dgm:cxnLst>
  <dgm:bg/>
  <dgm:whole/>
</dgm:dataModel>
</file>

<file path=ppt/diagrams/data16.xml><?xml version="1.0" encoding="utf-8"?>
<dgm:dataModel xmlns:dgm="http://schemas.openxmlformats.org/drawingml/2006/diagram" xmlns:a="http://schemas.openxmlformats.org/drawingml/2006/main">
  <dgm:ptLst>
    <dgm:pt modelId="{3B1EE509-4B7A-4FA1-81DA-6103C20DE2D7}" type="doc">
      <dgm:prSet loTypeId="urn:microsoft.com/office/officeart/2005/8/layout/default#2" loCatId="list" qsTypeId="urn:microsoft.com/office/officeart/2005/8/quickstyle/simple1#6" qsCatId="simple" csTypeId="urn:microsoft.com/office/officeart/2005/8/colors/accent6_2" csCatId="accent6" phldr="1"/>
      <dgm:spPr/>
      <dgm:t>
        <a:bodyPr/>
        <a:lstStyle/>
        <a:p>
          <a:endParaRPr lang="zh-CN" altLang="en-US"/>
        </a:p>
      </dgm:t>
    </dgm:pt>
    <dgm:pt modelId="{7DAD0F64-1523-47D5-9D0B-EDED2D46C769}">
      <dgm:prSet phldrT="[文本]" custT="1"/>
      <dgm:spPr/>
      <dgm:t>
        <a:bodyPr/>
        <a:lstStyle/>
        <a:p>
          <a:r>
            <a:rPr lang="zh-CN" sz="1800" b="1" dirty="0" smtClean="0">
              <a:solidFill>
                <a:srgbClr val="0070C0"/>
              </a:solidFill>
              <a:latin typeface="微软雅黑" pitchFamily="34" charset="-122"/>
              <a:ea typeface="微软雅黑" pitchFamily="34" charset="-122"/>
            </a:rPr>
            <a:t>风险预警</a:t>
          </a:r>
          <a:endParaRPr lang="en-US" altLang="zh-CN" sz="1800" b="1" dirty="0" smtClean="0">
            <a:solidFill>
              <a:srgbClr val="0070C0"/>
            </a:solidFill>
            <a:latin typeface="微软雅黑" pitchFamily="34" charset="-122"/>
            <a:ea typeface="微软雅黑" pitchFamily="34" charset="-122"/>
          </a:endParaRPr>
        </a:p>
      </dgm:t>
    </dgm:pt>
    <dgm:pt modelId="{F6441011-0192-49E3-8DD2-F51974694CD1}" type="parTrans" cxnId="{EF5083A9-D526-48D1-B64B-8D5B96CEDCD4}">
      <dgm:prSet/>
      <dgm:spPr/>
      <dgm:t>
        <a:bodyPr/>
        <a:lstStyle/>
        <a:p>
          <a:endParaRPr lang="zh-CN" altLang="en-US" sz="1800" b="1"/>
        </a:p>
      </dgm:t>
    </dgm:pt>
    <dgm:pt modelId="{2FCC4D66-8EE9-40C1-A25F-411736ACB92A}" type="sibTrans" cxnId="{EF5083A9-D526-48D1-B64B-8D5B96CEDCD4}">
      <dgm:prSet/>
      <dgm:spPr/>
      <dgm:t>
        <a:bodyPr/>
        <a:lstStyle/>
        <a:p>
          <a:endParaRPr lang="zh-CN" altLang="en-US" sz="1800" b="1"/>
        </a:p>
      </dgm:t>
    </dgm:pt>
    <dgm:pt modelId="{D735A2EB-D13E-4990-89E0-03E6DBD292F1}">
      <dgm:prSet phldrT="[文本]" custT="1"/>
      <dgm:spPr/>
      <dgm:t>
        <a:bodyPr/>
        <a:lstStyle/>
        <a:p>
          <a:r>
            <a:rPr lang="zh-CN" sz="1800" b="1" dirty="0" smtClean="0">
              <a:solidFill>
                <a:srgbClr val="0070C0"/>
              </a:solidFill>
              <a:latin typeface="微软雅黑" pitchFamily="34" charset="-122"/>
              <a:ea typeface="微软雅黑" pitchFamily="34" charset="-122"/>
            </a:rPr>
            <a:t>下架</a:t>
          </a:r>
          <a:endParaRPr lang="en-US" altLang="zh-CN" sz="1800" b="1" dirty="0" smtClean="0">
            <a:solidFill>
              <a:srgbClr val="0070C0"/>
            </a:solidFill>
            <a:latin typeface="微软雅黑" pitchFamily="34" charset="-122"/>
            <a:ea typeface="微软雅黑" pitchFamily="34" charset="-122"/>
          </a:endParaRPr>
        </a:p>
      </dgm:t>
    </dgm:pt>
    <dgm:pt modelId="{6313333C-9316-4601-9802-DD9DE8B985FC}" type="parTrans" cxnId="{52561D2B-C75E-4378-9DF4-3899492679B0}">
      <dgm:prSet/>
      <dgm:spPr/>
      <dgm:t>
        <a:bodyPr/>
        <a:lstStyle/>
        <a:p>
          <a:endParaRPr lang="zh-CN" altLang="en-US" sz="1800" b="1"/>
        </a:p>
      </dgm:t>
    </dgm:pt>
    <dgm:pt modelId="{5CE1EBEC-780F-45AB-BE5D-659BAE35A549}" type="sibTrans" cxnId="{52561D2B-C75E-4378-9DF4-3899492679B0}">
      <dgm:prSet/>
      <dgm:spPr/>
      <dgm:t>
        <a:bodyPr/>
        <a:lstStyle/>
        <a:p>
          <a:endParaRPr lang="zh-CN" altLang="en-US" sz="1800" b="1"/>
        </a:p>
      </dgm:t>
    </dgm:pt>
    <dgm:pt modelId="{11107A58-B57A-4619-8E8D-AA6762085573}">
      <dgm:prSet phldrT="[文本]" custT="1"/>
      <dgm:spPr/>
      <dgm:t>
        <a:bodyPr/>
        <a:lstStyle/>
        <a:p>
          <a:r>
            <a:rPr lang="zh-CN" sz="1800" b="1" dirty="0" smtClean="0">
              <a:solidFill>
                <a:srgbClr val="0070C0"/>
              </a:solidFill>
              <a:latin typeface="微软雅黑" pitchFamily="34" charset="-122"/>
              <a:ea typeface="微软雅黑" pitchFamily="34" charset="-122"/>
            </a:rPr>
            <a:t>退运</a:t>
          </a:r>
          <a:endParaRPr lang="en-US" altLang="zh-CN" sz="1800" b="1" dirty="0" smtClean="0">
            <a:solidFill>
              <a:srgbClr val="0070C0"/>
            </a:solidFill>
            <a:latin typeface="微软雅黑" pitchFamily="34" charset="-122"/>
            <a:ea typeface="微软雅黑" pitchFamily="34" charset="-122"/>
          </a:endParaRPr>
        </a:p>
      </dgm:t>
    </dgm:pt>
    <dgm:pt modelId="{D4A5E993-8AF5-45BD-A42D-D4B90A16457D}" type="parTrans" cxnId="{1F33DFA1-A3AE-4ADD-90EE-63BC1A5E9D45}">
      <dgm:prSet/>
      <dgm:spPr/>
      <dgm:t>
        <a:bodyPr/>
        <a:lstStyle/>
        <a:p>
          <a:endParaRPr lang="zh-CN" altLang="en-US" sz="1800" b="1"/>
        </a:p>
      </dgm:t>
    </dgm:pt>
    <dgm:pt modelId="{2B09AC37-D729-4211-9142-4C01CFB5F2E5}" type="sibTrans" cxnId="{1F33DFA1-A3AE-4ADD-90EE-63BC1A5E9D45}">
      <dgm:prSet/>
      <dgm:spPr/>
      <dgm:t>
        <a:bodyPr/>
        <a:lstStyle/>
        <a:p>
          <a:endParaRPr lang="zh-CN" altLang="en-US" sz="1800" b="1"/>
        </a:p>
      </dgm:t>
    </dgm:pt>
    <dgm:pt modelId="{FFF55B14-1E22-46F7-80A0-CC361065147C}">
      <dgm:prSet phldrT="[文本]" custT="1"/>
      <dgm:spPr/>
      <dgm:t>
        <a:bodyPr/>
        <a:lstStyle/>
        <a:p>
          <a:r>
            <a:rPr lang="zh-CN" sz="1800" b="1" dirty="0" smtClean="0">
              <a:solidFill>
                <a:srgbClr val="0070C0"/>
              </a:solidFill>
              <a:latin typeface="微软雅黑" pitchFamily="34" charset="-122"/>
              <a:ea typeface="微软雅黑" pitchFamily="34" charset="-122"/>
            </a:rPr>
            <a:t>销毁</a:t>
          </a:r>
          <a:endParaRPr lang="en-US" altLang="zh-CN" sz="1800" b="1" dirty="0" smtClean="0">
            <a:solidFill>
              <a:srgbClr val="0070C0"/>
            </a:solidFill>
            <a:latin typeface="微软雅黑" pitchFamily="34" charset="-122"/>
            <a:ea typeface="微软雅黑" pitchFamily="34" charset="-122"/>
          </a:endParaRPr>
        </a:p>
      </dgm:t>
    </dgm:pt>
    <dgm:pt modelId="{2FF0EBF8-0816-44EC-B7A5-57B905EA16C4}" type="parTrans" cxnId="{C58737CC-3990-4F8D-9CB9-FA5E3A391565}">
      <dgm:prSet/>
      <dgm:spPr/>
      <dgm:t>
        <a:bodyPr/>
        <a:lstStyle/>
        <a:p>
          <a:endParaRPr lang="zh-CN" altLang="en-US" sz="1800" b="1"/>
        </a:p>
      </dgm:t>
    </dgm:pt>
    <dgm:pt modelId="{A161830B-AE5D-4080-BD50-79DA6D7DE0A9}" type="sibTrans" cxnId="{C58737CC-3990-4F8D-9CB9-FA5E3A391565}">
      <dgm:prSet/>
      <dgm:spPr/>
      <dgm:t>
        <a:bodyPr/>
        <a:lstStyle/>
        <a:p>
          <a:endParaRPr lang="zh-CN" altLang="en-US" sz="1800" b="1"/>
        </a:p>
      </dgm:t>
    </dgm:pt>
    <dgm:pt modelId="{CA016222-A7BE-4400-9AFB-4E59C3B08C3A}">
      <dgm:prSet phldrT="[文本]" custT="1"/>
      <dgm:spPr/>
      <dgm:t>
        <a:bodyPr/>
        <a:lstStyle/>
        <a:p>
          <a:r>
            <a:rPr lang="zh-CN" sz="1800" b="1" dirty="0" smtClean="0">
              <a:solidFill>
                <a:srgbClr val="0070C0"/>
              </a:solidFill>
              <a:latin typeface="微软雅黑" pitchFamily="34" charset="-122"/>
              <a:ea typeface="微软雅黑" pitchFamily="34" charset="-122"/>
            </a:rPr>
            <a:t>强制召回</a:t>
          </a:r>
          <a:endParaRPr lang="en-US" altLang="zh-CN" sz="1800" b="1" dirty="0" smtClean="0">
            <a:solidFill>
              <a:srgbClr val="0070C0"/>
            </a:solidFill>
            <a:latin typeface="微软雅黑" pitchFamily="34" charset="-122"/>
            <a:ea typeface="微软雅黑" pitchFamily="34" charset="-122"/>
          </a:endParaRPr>
        </a:p>
      </dgm:t>
    </dgm:pt>
    <dgm:pt modelId="{9D375D8A-4387-486A-8066-360FD43A47A3}" type="parTrans" cxnId="{4F3E7253-4FF5-4C3A-9E05-11481A5EC944}">
      <dgm:prSet/>
      <dgm:spPr/>
      <dgm:t>
        <a:bodyPr/>
        <a:lstStyle/>
        <a:p>
          <a:endParaRPr lang="zh-CN" altLang="en-US" sz="1800" b="1"/>
        </a:p>
      </dgm:t>
    </dgm:pt>
    <dgm:pt modelId="{E01CADE8-26B5-43E2-BB42-CC32B192F140}" type="sibTrans" cxnId="{4F3E7253-4FF5-4C3A-9E05-11481A5EC944}">
      <dgm:prSet/>
      <dgm:spPr/>
      <dgm:t>
        <a:bodyPr/>
        <a:lstStyle/>
        <a:p>
          <a:endParaRPr lang="zh-CN" altLang="en-US" sz="1800" b="1"/>
        </a:p>
      </dgm:t>
    </dgm:pt>
    <dgm:pt modelId="{086E1477-40C7-41F8-A17B-188AEE733703}" type="pres">
      <dgm:prSet presAssocID="{3B1EE509-4B7A-4FA1-81DA-6103C20DE2D7}" presName="diagram" presStyleCnt="0">
        <dgm:presLayoutVars>
          <dgm:dir/>
          <dgm:resizeHandles val="exact"/>
        </dgm:presLayoutVars>
      </dgm:prSet>
      <dgm:spPr/>
      <dgm:t>
        <a:bodyPr/>
        <a:lstStyle/>
        <a:p>
          <a:endParaRPr lang="zh-CN" altLang="en-US"/>
        </a:p>
      </dgm:t>
    </dgm:pt>
    <dgm:pt modelId="{FA42404B-051A-4775-B051-A6B0B597853E}" type="pres">
      <dgm:prSet presAssocID="{7DAD0F64-1523-47D5-9D0B-EDED2D46C769}" presName="node" presStyleLbl="node1" presStyleIdx="0" presStyleCnt="5">
        <dgm:presLayoutVars>
          <dgm:bulletEnabled val="1"/>
        </dgm:presLayoutVars>
      </dgm:prSet>
      <dgm:spPr/>
      <dgm:t>
        <a:bodyPr/>
        <a:lstStyle/>
        <a:p>
          <a:endParaRPr lang="zh-CN" altLang="en-US"/>
        </a:p>
      </dgm:t>
    </dgm:pt>
    <dgm:pt modelId="{8524248B-0A65-4C80-98E9-A3A85D25CCA2}" type="pres">
      <dgm:prSet presAssocID="{2FCC4D66-8EE9-40C1-A25F-411736ACB92A}" presName="sibTrans" presStyleCnt="0"/>
      <dgm:spPr/>
    </dgm:pt>
    <dgm:pt modelId="{B5A5A300-136E-4532-8CF5-D908423D50E4}" type="pres">
      <dgm:prSet presAssocID="{D735A2EB-D13E-4990-89E0-03E6DBD292F1}" presName="node" presStyleLbl="node1" presStyleIdx="1" presStyleCnt="5" custLinFactNeighborX="-279" custLinFactNeighborY="-3488">
        <dgm:presLayoutVars>
          <dgm:bulletEnabled val="1"/>
        </dgm:presLayoutVars>
      </dgm:prSet>
      <dgm:spPr/>
      <dgm:t>
        <a:bodyPr/>
        <a:lstStyle/>
        <a:p>
          <a:endParaRPr lang="zh-CN" altLang="en-US"/>
        </a:p>
      </dgm:t>
    </dgm:pt>
    <dgm:pt modelId="{2846B9EA-5834-448F-B927-877913A51F87}" type="pres">
      <dgm:prSet presAssocID="{5CE1EBEC-780F-45AB-BE5D-659BAE35A549}" presName="sibTrans" presStyleCnt="0"/>
      <dgm:spPr/>
    </dgm:pt>
    <dgm:pt modelId="{7AEAC4FA-50D6-4586-BB46-BDE0EB9CFC2D}" type="pres">
      <dgm:prSet presAssocID="{11107A58-B57A-4619-8E8D-AA6762085573}" presName="node" presStyleLbl="node1" presStyleIdx="2" presStyleCnt="5">
        <dgm:presLayoutVars>
          <dgm:bulletEnabled val="1"/>
        </dgm:presLayoutVars>
      </dgm:prSet>
      <dgm:spPr/>
      <dgm:t>
        <a:bodyPr/>
        <a:lstStyle/>
        <a:p>
          <a:endParaRPr lang="zh-CN" altLang="en-US"/>
        </a:p>
      </dgm:t>
    </dgm:pt>
    <dgm:pt modelId="{AD001FE2-2390-4623-8775-2792D48AB156}" type="pres">
      <dgm:prSet presAssocID="{2B09AC37-D729-4211-9142-4C01CFB5F2E5}" presName="sibTrans" presStyleCnt="0"/>
      <dgm:spPr/>
    </dgm:pt>
    <dgm:pt modelId="{1AC4FA23-ED20-4385-8A35-E37E5D8AAF46}" type="pres">
      <dgm:prSet presAssocID="{FFF55B14-1E22-46F7-80A0-CC361065147C}" presName="node" presStyleLbl="node1" presStyleIdx="3" presStyleCnt="5">
        <dgm:presLayoutVars>
          <dgm:bulletEnabled val="1"/>
        </dgm:presLayoutVars>
      </dgm:prSet>
      <dgm:spPr/>
      <dgm:t>
        <a:bodyPr/>
        <a:lstStyle/>
        <a:p>
          <a:endParaRPr lang="zh-CN" altLang="en-US"/>
        </a:p>
      </dgm:t>
    </dgm:pt>
    <dgm:pt modelId="{96C03BA2-DD8A-4883-8B7A-DA00A2C56529}" type="pres">
      <dgm:prSet presAssocID="{A161830B-AE5D-4080-BD50-79DA6D7DE0A9}" presName="sibTrans" presStyleCnt="0"/>
      <dgm:spPr/>
    </dgm:pt>
    <dgm:pt modelId="{D0718677-037D-405B-B5D2-7A913DCFE18D}" type="pres">
      <dgm:prSet presAssocID="{CA016222-A7BE-4400-9AFB-4E59C3B08C3A}" presName="node" presStyleLbl="node1" presStyleIdx="4" presStyleCnt="5">
        <dgm:presLayoutVars>
          <dgm:bulletEnabled val="1"/>
        </dgm:presLayoutVars>
      </dgm:prSet>
      <dgm:spPr/>
      <dgm:t>
        <a:bodyPr/>
        <a:lstStyle/>
        <a:p>
          <a:endParaRPr lang="zh-CN" altLang="en-US"/>
        </a:p>
      </dgm:t>
    </dgm:pt>
  </dgm:ptLst>
  <dgm:cxnLst>
    <dgm:cxn modelId="{923A9F05-6B29-4637-B880-DB15CA3E6244}" type="presOf" srcId="{D735A2EB-D13E-4990-89E0-03E6DBD292F1}" destId="{B5A5A300-136E-4532-8CF5-D908423D50E4}" srcOrd="0" destOrd="0" presId="urn:microsoft.com/office/officeart/2005/8/layout/default#2"/>
    <dgm:cxn modelId="{C58737CC-3990-4F8D-9CB9-FA5E3A391565}" srcId="{3B1EE509-4B7A-4FA1-81DA-6103C20DE2D7}" destId="{FFF55B14-1E22-46F7-80A0-CC361065147C}" srcOrd="3" destOrd="0" parTransId="{2FF0EBF8-0816-44EC-B7A5-57B905EA16C4}" sibTransId="{A161830B-AE5D-4080-BD50-79DA6D7DE0A9}"/>
    <dgm:cxn modelId="{EF5083A9-D526-48D1-B64B-8D5B96CEDCD4}" srcId="{3B1EE509-4B7A-4FA1-81DA-6103C20DE2D7}" destId="{7DAD0F64-1523-47D5-9D0B-EDED2D46C769}" srcOrd="0" destOrd="0" parTransId="{F6441011-0192-49E3-8DD2-F51974694CD1}" sibTransId="{2FCC4D66-8EE9-40C1-A25F-411736ACB92A}"/>
    <dgm:cxn modelId="{34AFB23B-D33B-4488-BC39-D646EB29046F}" type="presOf" srcId="{FFF55B14-1E22-46F7-80A0-CC361065147C}" destId="{1AC4FA23-ED20-4385-8A35-E37E5D8AAF46}" srcOrd="0" destOrd="0" presId="urn:microsoft.com/office/officeart/2005/8/layout/default#2"/>
    <dgm:cxn modelId="{11DC509F-98CC-4F2F-A14B-087FDFC687CE}" type="presOf" srcId="{3B1EE509-4B7A-4FA1-81DA-6103C20DE2D7}" destId="{086E1477-40C7-41F8-A17B-188AEE733703}" srcOrd="0" destOrd="0" presId="urn:microsoft.com/office/officeart/2005/8/layout/default#2"/>
    <dgm:cxn modelId="{1F33DFA1-A3AE-4ADD-90EE-63BC1A5E9D45}" srcId="{3B1EE509-4B7A-4FA1-81DA-6103C20DE2D7}" destId="{11107A58-B57A-4619-8E8D-AA6762085573}" srcOrd="2" destOrd="0" parTransId="{D4A5E993-8AF5-45BD-A42D-D4B90A16457D}" sibTransId="{2B09AC37-D729-4211-9142-4C01CFB5F2E5}"/>
    <dgm:cxn modelId="{4F3E7253-4FF5-4C3A-9E05-11481A5EC944}" srcId="{3B1EE509-4B7A-4FA1-81DA-6103C20DE2D7}" destId="{CA016222-A7BE-4400-9AFB-4E59C3B08C3A}" srcOrd="4" destOrd="0" parTransId="{9D375D8A-4387-486A-8066-360FD43A47A3}" sibTransId="{E01CADE8-26B5-43E2-BB42-CC32B192F140}"/>
    <dgm:cxn modelId="{52561D2B-C75E-4378-9DF4-3899492679B0}" srcId="{3B1EE509-4B7A-4FA1-81DA-6103C20DE2D7}" destId="{D735A2EB-D13E-4990-89E0-03E6DBD292F1}" srcOrd="1" destOrd="0" parTransId="{6313333C-9316-4601-9802-DD9DE8B985FC}" sibTransId="{5CE1EBEC-780F-45AB-BE5D-659BAE35A549}"/>
    <dgm:cxn modelId="{E204DBBB-B142-4CF2-99FA-687C95CEA48B}" type="presOf" srcId="{CA016222-A7BE-4400-9AFB-4E59C3B08C3A}" destId="{D0718677-037D-405B-B5D2-7A913DCFE18D}" srcOrd="0" destOrd="0" presId="urn:microsoft.com/office/officeart/2005/8/layout/default#2"/>
    <dgm:cxn modelId="{A3252DB7-1815-418E-876F-E0E8A3757661}" type="presOf" srcId="{11107A58-B57A-4619-8E8D-AA6762085573}" destId="{7AEAC4FA-50D6-4586-BB46-BDE0EB9CFC2D}" srcOrd="0" destOrd="0" presId="urn:microsoft.com/office/officeart/2005/8/layout/default#2"/>
    <dgm:cxn modelId="{371A4713-724E-46BB-A7F5-98AB0EAEA24B}" type="presOf" srcId="{7DAD0F64-1523-47D5-9D0B-EDED2D46C769}" destId="{FA42404B-051A-4775-B051-A6B0B597853E}" srcOrd="0" destOrd="0" presId="urn:microsoft.com/office/officeart/2005/8/layout/default#2"/>
    <dgm:cxn modelId="{CE684FEC-BFE4-4F74-A874-D7D10F802008}" type="presParOf" srcId="{086E1477-40C7-41F8-A17B-188AEE733703}" destId="{FA42404B-051A-4775-B051-A6B0B597853E}" srcOrd="0" destOrd="0" presId="urn:microsoft.com/office/officeart/2005/8/layout/default#2"/>
    <dgm:cxn modelId="{D8F04D10-720A-441C-BEDC-0FAF805BB20C}" type="presParOf" srcId="{086E1477-40C7-41F8-A17B-188AEE733703}" destId="{8524248B-0A65-4C80-98E9-A3A85D25CCA2}" srcOrd="1" destOrd="0" presId="urn:microsoft.com/office/officeart/2005/8/layout/default#2"/>
    <dgm:cxn modelId="{E633FFBA-C27B-4870-83D3-CC42E23797A6}" type="presParOf" srcId="{086E1477-40C7-41F8-A17B-188AEE733703}" destId="{B5A5A300-136E-4532-8CF5-D908423D50E4}" srcOrd="2" destOrd="0" presId="urn:microsoft.com/office/officeart/2005/8/layout/default#2"/>
    <dgm:cxn modelId="{5A23692C-9665-450D-BE5E-BA28494EF552}" type="presParOf" srcId="{086E1477-40C7-41F8-A17B-188AEE733703}" destId="{2846B9EA-5834-448F-B927-877913A51F87}" srcOrd="3" destOrd="0" presId="urn:microsoft.com/office/officeart/2005/8/layout/default#2"/>
    <dgm:cxn modelId="{05408E22-C348-464D-BF23-C30453C82CE4}" type="presParOf" srcId="{086E1477-40C7-41F8-A17B-188AEE733703}" destId="{7AEAC4FA-50D6-4586-BB46-BDE0EB9CFC2D}" srcOrd="4" destOrd="0" presId="urn:microsoft.com/office/officeart/2005/8/layout/default#2"/>
    <dgm:cxn modelId="{5AB1F394-394B-4134-B56E-892C53958293}" type="presParOf" srcId="{086E1477-40C7-41F8-A17B-188AEE733703}" destId="{AD001FE2-2390-4623-8775-2792D48AB156}" srcOrd="5" destOrd="0" presId="urn:microsoft.com/office/officeart/2005/8/layout/default#2"/>
    <dgm:cxn modelId="{701A5163-D9ED-431F-8C88-33D31DA7F6EC}" type="presParOf" srcId="{086E1477-40C7-41F8-A17B-188AEE733703}" destId="{1AC4FA23-ED20-4385-8A35-E37E5D8AAF46}" srcOrd="6" destOrd="0" presId="urn:microsoft.com/office/officeart/2005/8/layout/default#2"/>
    <dgm:cxn modelId="{F6316BFD-FBF0-4D00-A8C5-5084DC2895DF}" type="presParOf" srcId="{086E1477-40C7-41F8-A17B-188AEE733703}" destId="{96C03BA2-DD8A-4883-8B7A-DA00A2C56529}" srcOrd="7" destOrd="0" presId="urn:microsoft.com/office/officeart/2005/8/layout/default#2"/>
    <dgm:cxn modelId="{9C2221F8-5E0A-4BA8-8570-00ECCBF43E6A}" type="presParOf" srcId="{086E1477-40C7-41F8-A17B-188AEE733703}" destId="{D0718677-037D-405B-B5D2-7A913DCFE18D}" srcOrd="8" destOrd="0" presId="urn:microsoft.com/office/officeart/2005/8/layout/default#2"/>
  </dgm:cxnLst>
  <dgm:bg/>
  <dgm:whole/>
</dgm:dataModel>
</file>

<file path=ppt/diagrams/data17.xml><?xml version="1.0" encoding="utf-8"?>
<dgm:dataModel xmlns:dgm="http://schemas.openxmlformats.org/drawingml/2006/diagram" xmlns:a="http://schemas.openxmlformats.org/drawingml/2006/main">
  <dgm:ptLst>
    <dgm:pt modelId="{8B659256-3823-44F2-82C9-AECA8116E6CF}" type="doc">
      <dgm:prSet loTypeId="urn:microsoft.com/office/officeart/2005/8/layout/vList5" loCatId="list" qsTypeId="urn:microsoft.com/office/officeart/2005/8/quickstyle/simple1#10" qsCatId="simple" csTypeId="urn:microsoft.com/office/officeart/2005/8/colors/accent1_2#14" csCatId="accent1" phldr="1"/>
      <dgm:spPr/>
      <dgm:t>
        <a:bodyPr/>
        <a:lstStyle/>
        <a:p>
          <a:endParaRPr lang="zh-CN" altLang="en-US"/>
        </a:p>
      </dgm:t>
    </dgm:pt>
    <dgm:pt modelId="{6240FC93-1F04-48FF-B3D1-293E94F2FA93}">
      <dgm:prSet phldrT="[文本]" custT="1"/>
      <dgm:spPr/>
      <dgm:t>
        <a:bodyPr/>
        <a:lstStyle/>
        <a:p>
          <a:r>
            <a:rPr lang="zh-CN" altLang="en-US" sz="3200" b="1" dirty="0" smtClean="0">
              <a:solidFill>
                <a:srgbClr val="FFFF00"/>
              </a:solidFill>
              <a:latin typeface="微软雅黑" pitchFamily="34" charset="-122"/>
              <a:ea typeface="微软雅黑" pitchFamily="34" charset="-122"/>
            </a:rPr>
            <a:t>验证比对</a:t>
          </a:r>
          <a:endParaRPr lang="zh-CN" altLang="en-US" sz="3200" b="1" dirty="0">
            <a:solidFill>
              <a:srgbClr val="FFFF00"/>
            </a:solidFill>
            <a:latin typeface="微软雅黑" pitchFamily="34" charset="-122"/>
            <a:ea typeface="微软雅黑" pitchFamily="34" charset="-122"/>
          </a:endParaRPr>
        </a:p>
      </dgm:t>
    </dgm:pt>
    <dgm:pt modelId="{55A11BB2-311C-463D-9B0A-26950E51B16F}" type="parTrans" cxnId="{E3E529EF-5E9A-4155-9D0D-924A12FD1A24}">
      <dgm:prSet/>
      <dgm:spPr/>
      <dgm:t>
        <a:bodyPr/>
        <a:lstStyle/>
        <a:p>
          <a:endParaRPr lang="zh-CN" altLang="en-US"/>
        </a:p>
      </dgm:t>
    </dgm:pt>
    <dgm:pt modelId="{A2A13389-1536-4F55-B632-D28BC67AF40D}" type="sibTrans" cxnId="{E3E529EF-5E9A-4155-9D0D-924A12FD1A24}">
      <dgm:prSet/>
      <dgm:spPr/>
      <dgm:t>
        <a:bodyPr/>
        <a:lstStyle/>
        <a:p>
          <a:endParaRPr lang="zh-CN" altLang="en-US"/>
        </a:p>
      </dgm:t>
    </dgm:pt>
    <dgm:pt modelId="{36829CAC-6963-4103-8020-8E095EEB9824}">
      <dgm:prSet phldrT="[文本]"/>
      <dgm:spPr/>
      <dgm:t>
        <a:bodyPr/>
        <a:lstStyle/>
        <a:p>
          <a:r>
            <a:rPr lang="zh-CN" altLang="en-US" dirty="0" smtClean="0">
              <a:latin typeface="微软雅黑" pitchFamily="34" charset="-122"/>
              <a:ea typeface="微软雅黑" pitchFamily="34" charset="-122"/>
            </a:rPr>
            <a:t>备案或追溯调查需要</a:t>
          </a:r>
          <a:endParaRPr lang="zh-CN" altLang="en-US" dirty="0">
            <a:latin typeface="微软雅黑" pitchFamily="34" charset="-122"/>
            <a:ea typeface="微软雅黑" pitchFamily="34" charset="-122"/>
          </a:endParaRPr>
        </a:p>
      </dgm:t>
    </dgm:pt>
    <dgm:pt modelId="{5A86D25F-A777-4BD8-BE15-4694E6480102}" type="parTrans" cxnId="{8BD91059-3383-40AA-818E-1023C2703D91}">
      <dgm:prSet/>
      <dgm:spPr/>
      <dgm:t>
        <a:bodyPr/>
        <a:lstStyle/>
        <a:p>
          <a:endParaRPr lang="zh-CN" altLang="en-US"/>
        </a:p>
      </dgm:t>
    </dgm:pt>
    <dgm:pt modelId="{E426B2C3-5888-4517-A917-762F2D97DDD0}" type="sibTrans" cxnId="{8BD91059-3383-40AA-818E-1023C2703D91}">
      <dgm:prSet/>
      <dgm:spPr/>
      <dgm:t>
        <a:bodyPr/>
        <a:lstStyle/>
        <a:p>
          <a:endParaRPr lang="zh-CN" altLang="en-US"/>
        </a:p>
      </dgm:t>
    </dgm:pt>
    <dgm:pt modelId="{A5D8B69A-B395-40B2-9B2A-EEFD6D81FE27}">
      <dgm:prSet phldrT="[文本]" custT="1"/>
      <dgm:spPr/>
      <dgm:t>
        <a:bodyPr/>
        <a:lstStyle/>
        <a:p>
          <a:r>
            <a:rPr lang="zh-CN" altLang="en-US" sz="3200" b="1" dirty="0" smtClean="0">
              <a:solidFill>
                <a:srgbClr val="FFFF00"/>
              </a:solidFill>
              <a:latin typeface="微软雅黑" pitchFamily="34" charset="-122"/>
              <a:ea typeface="微软雅黑" pitchFamily="34" charset="-122"/>
            </a:rPr>
            <a:t>责任约谈</a:t>
          </a:r>
          <a:endParaRPr lang="zh-CN" altLang="en-US" sz="3200" b="1" dirty="0">
            <a:solidFill>
              <a:srgbClr val="FFFF00"/>
            </a:solidFill>
            <a:latin typeface="微软雅黑" pitchFamily="34" charset="-122"/>
            <a:ea typeface="微软雅黑" pitchFamily="34" charset="-122"/>
          </a:endParaRPr>
        </a:p>
      </dgm:t>
    </dgm:pt>
    <dgm:pt modelId="{F224B664-582B-4C4C-A63D-AD2D354848E1}" type="parTrans" cxnId="{2B9B8416-ADA4-41C7-B50B-E02B943D58DA}">
      <dgm:prSet/>
      <dgm:spPr/>
      <dgm:t>
        <a:bodyPr/>
        <a:lstStyle/>
        <a:p>
          <a:endParaRPr lang="zh-CN" altLang="en-US"/>
        </a:p>
      </dgm:t>
    </dgm:pt>
    <dgm:pt modelId="{DBF19174-CDCA-4821-9AFB-10722935C970}" type="sibTrans" cxnId="{2B9B8416-ADA4-41C7-B50B-E02B943D58DA}">
      <dgm:prSet/>
      <dgm:spPr/>
      <dgm:t>
        <a:bodyPr/>
        <a:lstStyle/>
        <a:p>
          <a:endParaRPr lang="zh-CN" altLang="en-US"/>
        </a:p>
      </dgm:t>
    </dgm:pt>
    <dgm:pt modelId="{ACA6B090-0D3C-4DB3-852D-A9758CD3E48E}">
      <dgm:prSet phldrT="[文本]"/>
      <dgm:spPr/>
      <dgm:t>
        <a:bodyPr/>
        <a:lstStyle/>
        <a:p>
          <a:r>
            <a:rPr lang="zh-CN" altLang="en-US" dirty="0" smtClean="0">
              <a:latin typeface="微软雅黑" pitchFamily="34" charset="-122"/>
              <a:ea typeface="微软雅黑" pitchFamily="34" charset="-122"/>
            </a:rPr>
            <a:t>对违规电商企业</a:t>
          </a:r>
          <a:endParaRPr lang="zh-CN" altLang="en-US" dirty="0">
            <a:latin typeface="微软雅黑" pitchFamily="34" charset="-122"/>
            <a:ea typeface="微软雅黑" pitchFamily="34" charset="-122"/>
          </a:endParaRPr>
        </a:p>
      </dgm:t>
    </dgm:pt>
    <dgm:pt modelId="{41C4ABBC-B973-419F-A8D4-35131D6281ED}" type="parTrans" cxnId="{53F7C148-987A-4F3C-B90C-697876B3F347}">
      <dgm:prSet/>
      <dgm:spPr/>
      <dgm:t>
        <a:bodyPr/>
        <a:lstStyle/>
        <a:p>
          <a:endParaRPr lang="zh-CN" altLang="en-US"/>
        </a:p>
      </dgm:t>
    </dgm:pt>
    <dgm:pt modelId="{E299B429-4A76-40B3-B1B1-020A40E2E562}" type="sibTrans" cxnId="{53F7C148-987A-4F3C-B90C-697876B3F347}">
      <dgm:prSet/>
      <dgm:spPr/>
      <dgm:t>
        <a:bodyPr/>
        <a:lstStyle/>
        <a:p>
          <a:endParaRPr lang="zh-CN" altLang="en-US"/>
        </a:p>
      </dgm:t>
    </dgm:pt>
    <dgm:pt modelId="{9ECF021B-8DD2-4260-99F7-239CBBB8BE60}">
      <dgm:prSet phldrT="[文本]" custT="1"/>
      <dgm:spPr/>
      <dgm:t>
        <a:bodyPr/>
        <a:lstStyle/>
        <a:p>
          <a:r>
            <a:rPr lang="zh-CN" altLang="en-US" sz="3200" b="1" dirty="0" smtClean="0">
              <a:solidFill>
                <a:srgbClr val="FFFF00"/>
              </a:solidFill>
              <a:latin typeface="微软雅黑" pitchFamily="34" charset="-122"/>
              <a:ea typeface="微软雅黑" pitchFamily="34" charset="-122"/>
            </a:rPr>
            <a:t>追溯调查</a:t>
          </a:r>
          <a:endParaRPr lang="zh-CN" altLang="en-US" sz="3200" b="1" dirty="0">
            <a:solidFill>
              <a:srgbClr val="FFFF00"/>
            </a:solidFill>
            <a:latin typeface="微软雅黑" pitchFamily="34" charset="-122"/>
            <a:ea typeface="微软雅黑" pitchFamily="34" charset="-122"/>
          </a:endParaRPr>
        </a:p>
      </dgm:t>
    </dgm:pt>
    <dgm:pt modelId="{A27B1D80-2AA2-4B41-8053-22D6A947835A}" type="parTrans" cxnId="{A7313C29-2039-4CF4-956F-68DEA271E333}">
      <dgm:prSet/>
      <dgm:spPr/>
      <dgm:t>
        <a:bodyPr/>
        <a:lstStyle/>
        <a:p>
          <a:endParaRPr lang="zh-CN" altLang="en-US"/>
        </a:p>
      </dgm:t>
    </dgm:pt>
    <dgm:pt modelId="{B48A1F35-FBC2-4306-A565-0298AEA1DFA6}" type="sibTrans" cxnId="{A7313C29-2039-4CF4-956F-68DEA271E333}">
      <dgm:prSet/>
      <dgm:spPr/>
      <dgm:t>
        <a:bodyPr/>
        <a:lstStyle/>
        <a:p>
          <a:endParaRPr lang="zh-CN" altLang="en-US"/>
        </a:p>
      </dgm:t>
    </dgm:pt>
    <dgm:pt modelId="{B115FD70-DA10-4F3B-B0D3-C70A2DD228CB}">
      <dgm:prSet phldrT="[文本]"/>
      <dgm:spPr/>
      <dgm:t>
        <a:bodyPr/>
        <a:lstStyle/>
        <a:p>
          <a:r>
            <a:rPr lang="zh-CN" altLang="en-US" dirty="0" smtClean="0">
              <a:latin typeface="微软雅黑" pitchFamily="34" charset="-122"/>
              <a:ea typeface="微软雅黑" pitchFamily="34" charset="-122"/>
            </a:rPr>
            <a:t>通过风险监测发现的质量安全风险</a:t>
          </a:r>
          <a:endParaRPr lang="zh-CN" altLang="en-US" dirty="0">
            <a:latin typeface="微软雅黑" pitchFamily="34" charset="-122"/>
            <a:ea typeface="微软雅黑" pitchFamily="34" charset="-122"/>
          </a:endParaRPr>
        </a:p>
      </dgm:t>
    </dgm:pt>
    <dgm:pt modelId="{C5DAE93C-1850-4D4B-9CDF-BF39398AD824}" type="parTrans" cxnId="{122BD910-4291-444E-A548-F86DD75F38C8}">
      <dgm:prSet/>
      <dgm:spPr/>
      <dgm:t>
        <a:bodyPr/>
        <a:lstStyle/>
        <a:p>
          <a:endParaRPr lang="zh-CN" altLang="en-US"/>
        </a:p>
      </dgm:t>
    </dgm:pt>
    <dgm:pt modelId="{1A25B767-BF60-448D-B195-FCE277C0C7AE}" type="sibTrans" cxnId="{122BD910-4291-444E-A548-F86DD75F38C8}">
      <dgm:prSet/>
      <dgm:spPr/>
      <dgm:t>
        <a:bodyPr/>
        <a:lstStyle/>
        <a:p>
          <a:endParaRPr lang="zh-CN" altLang="en-US"/>
        </a:p>
      </dgm:t>
    </dgm:pt>
    <dgm:pt modelId="{51A19019-1473-4D7A-8C45-C57C8F30DF22}" type="pres">
      <dgm:prSet presAssocID="{8B659256-3823-44F2-82C9-AECA8116E6CF}" presName="Name0" presStyleCnt="0">
        <dgm:presLayoutVars>
          <dgm:dir/>
          <dgm:animLvl val="lvl"/>
          <dgm:resizeHandles val="exact"/>
        </dgm:presLayoutVars>
      </dgm:prSet>
      <dgm:spPr/>
      <dgm:t>
        <a:bodyPr/>
        <a:lstStyle/>
        <a:p>
          <a:endParaRPr lang="zh-CN" altLang="en-US"/>
        </a:p>
      </dgm:t>
    </dgm:pt>
    <dgm:pt modelId="{2CB745D3-C2FC-47E8-BB18-E434A9F2699B}" type="pres">
      <dgm:prSet presAssocID="{6240FC93-1F04-48FF-B3D1-293E94F2FA93}" presName="linNode" presStyleCnt="0"/>
      <dgm:spPr/>
    </dgm:pt>
    <dgm:pt modelId="{455D5789-DC92-4BC2-BE45-DEB9488FD598}" type="pres">
      <dgm:prSet presAssocID="{6240FC93-1F04-48FF-B3D1-293E94F2FA93}" presName="parentText" presStyleLbl="node1" presStyleIdx="0" presStyleCnt="3">
        <dgm:presLayoutVars>
          <dgm:chMax val="1"/>
          <dgm:bulletEnabled val="1"/>
        </dgm:presLayoutVars>
      </dgm:prSet>
      <dgm:spPr/>
      <dgm:t>
        <a:bodyPr/>
        <a:lstStyle/>
        <a:p>
          <a:endParaRPr lang="zh-CN" altLang="en-US"/>
        </a:p>
      </dgm:t>
    </dgm:pt>
    <dgm:pt modelId="{446D0D55-5B04-4146-B2B0-739BE7142077}" type="pres">
      <dgm:prSet presAssocID="{6240FC93-1F04-48FF-B3D1-293E94F2FA93}" presName="descendantText" presStyleLbl="alignAccFollowNode1" presStyleIdx="0" presStyleCnt="3">
        <dgm:presLayoutVars>
          <dgm:bulletEnabled val="1"/>
        </dgm:presLayoutVars>
      </dgm:prSet>
      <dgm:spPr/>
      <dgm:t>
        <a:bodyPr/>
        <a:lstStyle/>
        <a:p>
          <a:endParaRPr lang="zh-CN" altLang="en-US"/>
        </a:p>
      </dgm:t>
    </dgm:pt>
    <dgm:pt modelId="{77CBBC12-92BB-4EB4-B763-84510F44B408}" type="pres">
      <dgm:prSet presAssocID="{A2A13389-1536-4F55-B632-D28BC67AF40D}" presName="sp" presStyleCnt="0"/>
      <dgm:spPr/>
    </dgm:pt>
    <dgm:pt modelId="{717DA284-B988-4991-AA3E-F0631B029E22}" type="pres">
      <dgm:prSet presAssocID="{A5D8B69A-B395-40B2-9B2A-EEFD6D81FE27}" presName="linNode" presStyleCnt="0"/>
      <dgm:spPr/>
    </dgm:pt>
    <dgm:pt modelId="{15ED915B-CF47-4DC1-89A0-FCFBDFD1B643}" type="pres">
      <dgm:prSet presAssocID="{A5D8B69A-B395-40B2-9B2A-EEFD6D81FE27}" presName="parentText" presStyleLbl="node1" presStyleIdx="1" presStyleCnt="3">
        <dgm:presLayoutVars>
          <dgm:chMax val="1"/>
          <dgm:bulletEnabled val="1"/>
        </dgm:presLayoutVars>
      </dgm:prSet>
      <dgm:spPr/>
      <dgm:t>
        <a:bodyPr/>
        <a:lstStyle/>
        <a:p>
          <a:endParaRPr lang="zh-CN" altLang="en-US"/>
        </a:p>
      </dgm:t>
    </dgm:pt>
    <dgm:pt modelId="{61F43660-68E4-41B5-8BFB-C479CE841718}" type="pres">
      <dgm:prSet presAssocID="{A5D8B69A-B395-40B2-9B2A-EEFD6D81FE27}" presName="descendantText" presStyleLbl="alignAccFollowNode1" presStyleIdx="1" presStyleCnt="3">
        <dgm:presLayoutVars>
          <dgm:bulletEnabled val="1"/>
        </dgm:presLayoutVars>
      </dgm:prSet>
      <dgm:spPr/>
      <dgm:t>
        <a:bodyPr/>
        <a:lstStyle/>
        <a:p>
          <a:endParaRPr lang="zh-CN" altLang="en-US"/>
        </a:p>
      </dgm:t>
    </dgm:pt>
    <dgm:pt modelId="{6073F490-30F9-49D3-9435-D7BFA957D752}" type="pres">
      <dgm:prSet presAssocID="{DBF19174-CDCA-4821-9AFB-10722935C970}" presName="sp" presStyleCnt="0"/>
      <dgm:spPr/>
    </dgm:pt>
    <dgm:pt modelId="{ED426FFA-AB97-4B51-8A8E-8C28C22C96AE}" type="pres">
      <dgm:prSet presAssocID="{9ECF021B-8DD2-4260-99F7-239CBBB8BE60}" presName="linNode" presStyleCnt="0"/>
      <dgm:spPr/>
    </dgm:pt>
    <dgm:pt modelId="{376C79AF-9105-4408-933E-F6EBAB91191F}" type="pres">
      <dgm:prSet presAssocID="{9ECF021B-8DD2-4260-99F7-239CBBB8BE60}" presName="parentText" presStyleLbl="node1" presStyleIdx="2" presStyleCnt="3" custLinFactNeighborY="-2877">
        <dgm:presLayoutVars>
          <dgm:chMax val="1"/>
          <dgm:bulletEnabled val="1"/>
        </dgm:presLayoutVars>
      </dgm:prSet>
      <dgm:spPr/>
      <dgm:t>
        <a:bodyPr/>
        <a:lstStyle/>
        <a:p>
          <a:endParaRPr lang="zh-CN" altLang="en-US"/>
        </a:p>
      </dgm:t>
    </dgm:pt>
    <dgm:pt modelId="{A31770D4-460C-4BE3-B684-7F9A4F06DD44}" type="pres">
      <dgm:prSet presAssocID="{9ECF021B-8DD2-4260-99F7-239CBBB8BE60}" presName="descendantText" presStyleLbl="alignAccFollowNode1" presStyleIdx="2" presStyleCnt="3">
        <dgm:presLayoutVars>
          <dgm:bulletEnabled val="1"/>
        </dgm:presLayoutVars>
      </dgm:prSet>
      <dgm:spPr/>
      <dgm:t>
        <a:bodyPr/>
        <a:lstStyle/>
        <a:p>
          <a:endParaRPr lang="zh-CN" altLang="en-US"/>
        </a:p>
      </dgm:t>
    </dgm:pt>
  </dgm:ptLst>
  <dgm:cxnLst>
    <dgm:cxn modelId="{8BD91059-3383-40AA-818E-1023C2703D91}" srcId="{6240FC93-1F04-48FF-B3D1-293E94F2FA93}" destId="{36829CAC-6963-4103-8020-8E095EEB9824}" srcOrd="0" destOrd="0" parTransId="{5A86D25F-A777-4BD8-BE15-4694E6480102}" sibTransId="{E426B2C3-5888-4517-A917-762F2D97DDD0}"/>
    <dgm:cxn modelId="{03B60343-FC37-482F-B6CF-1AC1845303D2}" type="presOf" srcId="{36829CAC-6963-4103-8020-8E095EEB9824}" destId="{446D0D55-5B04-4146-B2B0-739BE7142077}" srcOrd="0" destOrd="0" presId="urn:microsoft.com/office/officeart/2005/8/layout/vList5"/>
    <dgm:cxn modelId="{32749457-DF33-4419-A12E-BC7BA9AA8850}" type="presOf" srcId="{ACA6B090-0D3C-4DB3-852D-A9758CD3E48E}" destId="{61F43660-68E4-41B5-8BFB-C479CE841718}" srcOrd="0" destOrd="0" presId="urn:microsoft.com/office/officeart/2005/8/layout/vList5"/>
    <dgm:cxn modelId="{561F161D-436F-4B9A-80EF-44A76E92EDC3}" type="presOf" srcId="{A5D8B69A-B395-40B2-9B2A-EEFD6D81FE27}" destId="{15ED915B-CF47-4DC1-89A0-FCFBDFD1B643}" srcOrd="0" destOrd="0" presId="urn:microsoft.com/office/officeart/2005/8/layout/vList5"/>
    <dgm:cxn modelId="{2B9B8416-ADA4-41C7-B50B-E02B943D58DA}" srcId="{8B659256-3823-44F2-82C9-AECA8116E6CF}" destId="{A5D8B69A-B395-40B2-9B2A-EEFD6D81FE27}" srcOrd="1" destOrd="0" parTransId="{F224B664-582B-4C4C-A63D-AD2D354848E1}" sibTransId="{DBF19174-CDCA-4821-9AFB-10722935C970}"/>
    <dgm:cxn modelId="{53F7C148-987A-4F3C-B90C-697876B3F347}" srcId="{A5D8B69A-B395-40B2-9B2A-EEFD6D81FE27}" destId="{ACA6B090-0D3C-4DB3-852D-A9758CD3E48E}" srcOrd="0" destOrd="0" parTransId="{41C4ABBC-B973-419F-A8D4-35131D6281ED}" sibTransId="{E299B429-4A76-40B3-B1B1-020A40E2E562}"/>
    <dgm:cxn modelId="{9BA638A6-BB6A-4074-9C56-C104094AECA5}" type="presOf" srcId="{9ECF021B-8DD2-4260-99F7-239CBBB8BE60}" destId="{376C79AF-9105-4408-933E-F6EBAB91191F}" srcOrd="0" destOrd="0" presId="urn:microsoft.com/office/officeart/2005/8/layout/vList5"/>
    <dgm:cxn modelId="{62BC59D4-5F6C-429E-A584-2AA19BC7EE6D}" type="presOf" srcId="{B115FD70-DA10-4F3B-B0D3-C70A2DD228CB}" destId="{A31770D4-460C-4BE3-B684-7F9A4F06DD44}" srcOrd="0" destOrd="0" presId="urn:microsoft.com/office/officeart/2005/8/layout/vList5"/>
    <dgm:cxn modelId="{E655AAA5-46C2-4378-9478-F2AE8844E6F2}" type="presOf" srcId="{8B659256-3823-44F2-82C9-AECA8116E6CF}" destId="{51A19019-1473-4D7A-8C45-C57C8F30DF22}" srcOrd="0" destOrd="0" presId="urn:microsoft.com/office/officeart/2005/8/layout/vList5"/>
    <dgm:cxn modelId="{A7313C29-2039-4CF4-956F-68DEA271E333}" srcId="{8B659256-3823-44F2-82C9-AECA8116E6CF}" destId="{9ECF021B-8DD2-4260-99F7-239CBBB8BE60}" srcOrd="2" destOrd="0" parTransId="{A27B1D80-2AA2-4B41-8053-22D6A947835A}" sibTransId="{B48A1F35-FBC2-4306-A565-0298AEA1DFA6}"/>
    <dgm:cxn modelId="{E3E529EF-5E9A-4155-9D0D-924A12FD1A24}" srcId="{8B659256-3823-44F2-82C9-AECA8116E6CF}" destId="{6240FC93-1F04-48FF-B3D1-293E94F2FA93}" srcOrd="0" destOrd="0" parTransId="{55A11BB2-311C-463D-9B0A-26950E51B16F}" sibTransId="{A2A13389-1536-4F55-B632-D28BC67AF40D}"/>
    <dgm:cxn modelId="{122BD910-4291-444E-A548-F86DD75F38C8}" srcId="{9ECF021B-8DD2-4260-99F7-239CBBB8BE60}" destId="{B115FD70-DA10-4F3B-B0D3-C70A2DD228CB}" srcOrd="0" destOrd="0" parTransId="{C5DAE93C-1850-4D4B-9CDF-BF39398AD824}" sibTransId="{1A25B767-BF60-448D-B195-FCE277C0C7AE}"/>
    <dgm:cxn modelId="{AB88DD32-37C3-4382-B754-5F504917652E}" type="presOf" srcId="{6240FC93-1F04-48FF-B3D1-293E94F2FA93}" destId="{455D5789-DC92-4BC2-BE45-DEB9488FD598}" srcOrd="0" destOrd="0" presId="urn:microsoft.com/office/officeart/2005/8/layout/vList5"/>
    <dgm:cxn modelId="{CF948072-03EA-4299-AA57-AE58341F919C}" type="presParOf" srcId="{51A19019-1473-4D7A-8C45-C57C8F30DF22}" destId="{2CB745D3-C2FC-47E8-BB18-E434A9F2699B}" srcOrd="0" destOrd="0" presId="urn:microsoft.com/office/officeart/2005/8/layout/vList5"/>
    <dgm:cxn modelId="{52131AB4-DF37-4DE9-8857-0000C8ED7FEA}" type="presParOf" srcId="{2CB745D3-C2FC-47E8-BB18-E434A9F2699B}" destId="{455D5789-DC92-4BC2-BE45-DEB9488FD598}" srcOrd="0" destOrd="0" presId="urn:microsoft.com/office/officeart/2005/8/layout/vList5"/>
    <dgm:cxn modelId="{70E1389B-B6CD-4A02-9FAE-26A722EB463F}" type="presParOf" srcId="{2CB745D3-C2FC-47E8-BB18-E434A9F2699B}" destId="{446D0D55-5B04-4146-B2B0-739BE7142077}" srcOrd="1" destOrd="0" presId="urn:microsoft.com/office/officeart/2005/8/layout/vList5"/>
    <dgm:cxn modelId="{FFF8381E-62D1-453E-BE4F-62C5878D06AC}" type="presParOf" srcId="{51A19019-1473-4D7A-8C45-C57C8F30DF22}" destId="{77CBBC12-92BB-4EB4-B763-84510F44B408}" srcOrd="1" destOrd="0" presId="urn:microsoft.com/office/officeart/2005/8/layout/vList5"/>
    <dgm:cxn modelId="{F9771734-3CEC-48C6-9F1F-F211093DD7B0}" type="presParOf" srcId="{51A19019-1473-4D7A-8C45-C57C8F30DF22}" destId="{717DA284-B988-4991-AA3E-F0631B029E22}" srcOrd="2" destOrd="0" presId="urn:microsoft.com/office/officeart/2005/8/layout/vList5"/>
    <dgm:cxn modelId="{700E3E2F-BBB6-4E1D-A1D0-B2CDC17172D3}" type="presParOf" srcId="{717DA284-B988-4991-AA3E-F0631B029E22}" destId="{15ED915B-CF47-4DC1-89A0-FCFBDFD1B643}" srcOrd="0" destOrd="0" presId="urn:microsoft.com/office/officeart/2005/8/layout/vList5"/>
    <dgm:cxn modelId="{B90E1184-C249-4424-82FB-01BB60580BD8}" type="presParOf" srcId="{717DA284-B988-4991-AA3E-F0631B029E22}" destId="{61F43660-68E4-41B5-8BFB-C479CE841718}" srcOrd="1" destOrd="0" presId="urn:microsoft.com/office/officeart/2005/8/layout/vList5"/>
    <dgm:cxn modelId="{E2E81B35-98B5-42FE-AFAE-C879250453B4}" type="presParOf" srcId="{51A19019-1473-4D7A-8C45-C57C8F30DF22}" destId="{6073F490-30F9-49D3-9435-D7BFA957D752}" srcOrd="3" destOrd="0" presId="urn:microsoft.com/office/officeart/2005/8/layout/vList5"/>
    <dgm:cxn modelId="{C9FE61F4-EB85-4B2B-A32B-329139ED7153}" type="presParOf" srcId="{51A19019-1473-4D7A-8C45-C57C8F30DF22}" destId="{ED426FFA-AB97-4B51-8A8E-8C28C22C96AE}" srcOrd="4" destOrd="0" presId="urn:microsoft.com/office/officeart/2005/8/layout/vList5"/>
    <dgm:cxn modelId="{D66737A6-90D0-4E7C-9068-F5A966D65888}" type="presParOf" srcId="{ED426FFA-AB97-4B51-8A8E-8C28C22C96AE}" destId="{376C79AF-9105-4408-933E-F6EBAB91191F}" srcOrd="0" destOrd="0" presId="urn:microsoft.com/office/officeart/2005/8/layout/vList5"/>
    <dgm:cxn modelId="{D6B8EA70-E70A-4D08-8081-4857BC59245C}" type="presParOf" srcId="{ED426FFA-AB97-4B51-8A8E-8C28C22C96AE}" destId="{A31770D4-460C-4BE3-B684-7F9A4F06DD44}" srcOrd="1" destOrd="0" presId="urn:microsoft.com/office/officeart/2005/8/layout/vList5"/>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05AD8-DAD8-4345-82E1-56323BAED44C}">
      <dsp:nvSpPr>
        <dsp:cNvPr id="0" name=""/>
        <dsp:cNvSpPr/>
      </dsp:nvSpPr>
      <dsp:spPr>
        <a:xfrm>
          <a:off x="5678" y="2169061"/>
          <a:ext cx="1726563" cy="863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eaLnBrk="1" latinLnBrk="0">
            <a:lnSpc>
              <a:spcPct val="90000"/>
            </a:lnSpc>
            <a:spcBef>
              <a:spcPct val="0"/>
            </a:spcBef>
            <a:spcAft>
              <a:spcPct val="35000"/>
            </a:spcAft>
          </a:pPr>
          <a:r>
            <a:rPr lang="zh-CN" altLang="en-US" sz="1800" kern="1200" dirty="0" smtClean="0">
              <a:latin typeface="微软雅黑" pitchFamily="34" charset="-122"/>
              <a:ea typeface="微软雅黑" pitchFamily="34" charset="-122"/>
            </a:rPr>
            <a:t>非食品类消费品</a:t>
          </a:r>
        </a:p>
      </dsp:txBody>
      <dsp:txXfrm>
        <a:off x="30963" y="2194346"/>
        <a:ext cx="1675993" cy="812711"/>
      </dsp:txXfrm>
    </dsp:sp>
    <dsp:sp modelId="{7E801C8C-6726-47C7-986D-736A9CB9675F}">
      <dsp:nvSpPr>
        <dsp:cNvPr id="0" name=""/>
        <dsp:cNvSpPr/>
      </dsp:nvSpPr>
      <dsp:spPr>
        <a:xfrm rot="18749572">
          <a:off x="1566357" y="2205304"/>
          <a:ext cx="1022393" cy="36921"/>
        </a:xfrm>
        <a:custGeom>
          <a:avLst/>
          <a:gdLst/>
          <a:ahLst/>
          <a:cxnLst/>
          <a:rect l="0" t="0" r="0" b="0"/>
          <a:pathLst>
            <a:path>
              <a:moveTo>
                <a:pt x="0" y="18460"/>
              </a:moveTo>
              <a:lnTo>
                <a:pt x="1022393" y="184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2051993" y="2198205"/>
        <a:ext cx="51119" cy="51119"/>
      </dsp:txXfrm>
    </dsp:sp>
    <dsp:sp modelId="{14206F30-ADDC-4DAF-B4F6-B6ADF5AAB0EE}">
      <dsp:nvSpPr>
        <dsp:cNvPr id="0" name=""/>
        <dsp:cNvSpPr/>
      </dsp:nvSpPr>
      <dsp:spPr>
        <a:xfrm>
          <a:off x="2422866" y="1415187"/>
          <a:ext cx="1726563" cy="863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eaLnBrk="1" latinLnBrk="0">
            <a:lnSpc>
              <a:spcPct val="90000"/>
            </a:lnSpc>
            <a:spcBef>
              <a:spcPct val="0"/>
            </a:spcBef>
            <a:spcAft>
              <a:spcPct val="35000"/>
            </a:spcAft>
          </a:pPr>
          <a:r>
            <a:rPr lang="zh-CN" altLang="en-US" sz="1400" kern="1200" dirty="0" smtClean="0">
              <a:latin typeface="微软雅黑" pitchFamily="34" charset="-122"/>
              <a:ea typeface="微软雅黑" pitchFamily="34" charset="-122"/>
            </a:rPr>
            <a:t>向消费者提供的产品</a:t>
          </a:r>
        </a:p>
      </dsp:txBody>
      <dsp:txXfrm>
        <a:off x="2448151" y="1440472"/>
        <a:ext cx="1675993" cy="812711"/>
      </dsp:txXfrm>
    </dsp:sp>
    <dsp:sp modelId="{B36D40D0-DC1D-4E21-936E-D58AAA0C1AB5}">
      <dsp:nvSpPr>
        <dsp:cNvPr id="0" name=""/>
        <dsp:cNvSpPr/>
      </dsp:nvSpPr>
      <dsp:spPr>
        <a:xfrm rot="18246200">
          <a:off x="3876643" y="1314214"/>
          <a:ext cx="1241874" cy="36921"/>
        </a:xfrm>
        <a:custGeom>
          <a:avLst/>
          <a:gdLst/>
          <a:ahLst/>
          <a:cxnLst/>
          <a:rect l="0" t="0" r="0" b="0"/>
          <a:pathLst>
            <a:path>
              <a:moveTo>
                <a:pt x="0" y="18460"/>
              </a:moveTo>
              <a:lnTo>
                <a:pt x="1241874" y="184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4466534" y="1301628"/>
        <a:ext cx="62093" cy="62093"/>
      </dsp:txXfrm>
    </dsp:sp>
    <dsp:sp modelId="{4C71FA79-1A4B-4BBC-A663-C43F88C6C5E0}">
      <dsp:nvSpPr>
        <dsp:cNvPr id="0" name=""/>
        <dsp:cNvSpPr/>
      </dsp:nvSpPr>
      <dsp:spPr>
        <a:xfrm>
          <a:off x="4845732" y="386881"/>
          <a:ext cx="1726563" cy="863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eaLnBrk="1" latinLnBrk="0">
            <a:lnSpc>
              <a:spcPct val="90000"/>
            </a:lnSpc>
            <a:spcBef>
              <a:spcPct val="0"/>
            </a:spcBef>
            <a:spcAft>
              <a:spcPct val="35000"/>
            </a:spcAft>
          </a:pPr>
          <a:r>
            <a:rPr lang="zh-CN" altLang="en-US" sz="1400" kern="1200" dirty="0" smtClean="0">
              <a:latin typeface="微软雅黑" pitchFamily="34" charset="-122"/>
              <a:ea typeface="微软雅黑" pitchFamily="34" charset="-122"/>
            </a:rPr>
            <a:t>消费者购买的产品</a:t>
          </a:r>
        </a:p>
      </dsp:txBody>
      <dsp:txXfrm>
        <a:off x="4871017" y="412166"/>
        <a:ext cx="1675993" cy="812711"/>
      </dsp:txXfrm>
    </dsp:sp>
    <dsp:sp modelId="{A3DACFD9-D21F-41A0-97D9-76FB0455CF09}">
      <dsp:nvSpPr>
        <dsp:cNvPr id="0" name=""/>
        <dsp:cNvSpPr/>
      </dsp:nvSpPr>
      <dsp:spPr>
        <a:xfrm>
          <a:off x="4149429" y="1828367"/>
          <a:ext cx="690625" cy="36921"/>
        </a:xfrm>
        <a:custGeom>
          <a:avLst/>
          <a:gdLst/>
          <a:ahLst/>
          <a:cxnLst/>
          <a:rect l="0" t="0" r="0" b="0"/>
          <a:pathLst>
            <a:path>
              <a:moveTo>
                <a:pt x="0" y="18460"/>
              </a:moveTo>
              <a:lnTo>
                <a:pt x="690625" y="184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4477476" y="1829562"/>
        <a:ext cx="34531" cy="34531"/>
      </dsp:txXfrm>
    </dsp:sp>
    <dsp:sp modelId="{E7D6DE6A-1D54-48A8-BD2B-2C01749422C4}">
      <dsp:nvSpPr>
        <dsp:cNvPr id="0" name=""/>
        <dsp:cNvSpPr/>
      </dsp:nvSpPr>
      <dsp:spPr>
        <a:xfrm>
          <a:off x="4840054" y="1415187"/>
          <a:ext cx="1726563" cy="863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eaLnBrk="1" latinLnBrk="0">
            <a:lnSpc>
              <a:spcPct val="90000"/>
            </a:lnSpc>
            <a:spcBef>
              <a:spcPct val="0"/>
            </a:spcBef>
            <a:spcAft>
              <a:spcPct val="35000"/>
            </a:spcAft>
          </a:pPr>
          <a:r>
            <a:rPr lang="zh-CN" altLang="en-US" sz="1400" kern="1200" dirty="0" smtClean="0">
              <a:latin typeface="微软雅黑" pitchFamily="34" charset="-122"/>
              <a:ea typeface="微软雅黑" pitchFamily="34" charset="-122"/>
            </a:rPr>
            <a:t>向消费者提供的服务类产品</a:t>
          </a:r>
        </a:p>
      </dsp:txBody>
      <dsp:txXfrm>
        <a:off x="4865339" y="1440472"/>
        <a:ext cx="1675993" cy="812711"/>
      </dsp:txXfrm>
    </dsp:sp>
    <dsp:sp modelId="{40E0AF88-E32D-4072-B7DE-ADFBF754E20F}">
      <dsp:nvSpPr>
        <dsp:cNvPr id="0" name=""/>
        <dsp:cNvSpPr/>
      </dsp:nvSpPr>
      <dsp:spPr>
        <a:xfrm rot="3310531">
          <a:off x="3890059" y="2324754"/>
          <a:ext cx="1209364" cy="36921"/>
        </a:xfrm>
        <a:custGeom>
          <a:avLst/>
          <a:gdLst/>
          <a:ahLst/>
          <a:cxnLst/>
          <a:rect l="0" t="0" r="0" b="0"/>
          <a:pathLst>
            <a:path>
              <a:moveTo>
                <a:pt x="0" y="18460"/>
              </a:moveTo>
              <a:lnTo>
                <a:pt x="1209364" y="184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4464508" y="2312981"/>
        <a:ext cx="60468" cy="60468"/>
      </dsp:txXfrm>
    </dsp:sp>
    <dsp:sp modelId="{0D432689-47AB-4F36-ADDF-25027E92D8C4}">
      <dsp:nvSpPr>
        <dsp:cNvPr id="0" name=""/>
        <dsp:cNvSpPr/>
      </dsp:nvSpPr>
      <dsp:spPr>
        <a:xfrm>
          <a:off x="4840054" y="2407961"/>
          <a:ext cx="1726563" cy="8632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eaLnBrk="1" latinLnBrk="0">
            <a:lnSpc>
              <a:spcPct val="90000"/>
            </a:lnSpc>
            <a:spcBef>
              <a:spcPct val="0"/>
            </a:spcBef>
            <a:spcAft>
              <a:spcPct val="35000"/>
            </a:spcAft>
          </a:pPr>
          <a:r>
            <a:rPr lang="zh-CN" altLang="en-US" sz="1400" kern="1200" dirty="0" smtClean="0">
              <a:latin typeface="微软雅黑" pitchFamily="34" charset="-122"/>
              <a:ea typeface="微软雅黑" pitchFamily="34" charset="-122"/>
            </a:rPr>
            <a:t>位于服务提供商经营场所内并被消费者大量使用的产品</a:t>
          </a:r>
        </a:p>
      </dsp:txBody>
      <dsp:txXfrm>
        <a:off x="4865339" y="2433246"/>
        <a:ext cx="1675993" cy="812711"/>
      </dsp:txXfrm>
    </dsp:sp>
    <dsp:sp modelId="{D0498207-94C2-4C62-923D-BF51EC085FDE}">
      <dsp:nvSpPr>
        <dsp:cNvPr id="0" name=""/>
        <dsp:cNvSpPr/>
      </dsp:nvSpPr>
      <dsp:spPr>
        <a:xfrm rot="3087500">
          <a:off x="1521531" y="3019493"/>
          <a:ext cx="1118069" cy="36921"/>
        </a:xfrm>
        <a:custGeom>
          <a:avLst/>
          <a:gdLst/>
          <a:ahLst/>
          <a:cxnLst/>
          <a:rect l="0" t="0" r="0" b="0"/>
          <a:pathLst>
            <a:path>
              <a:moveTo>
                <a:pt x="0" y="18460"/>
              </a:moveTo>
              <a:lnTo>
                <a:pt x="1118069" y="184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2052614" y="3010002"/>
        <a:ext cx="55903" cy="55903"/>
      </dsp:txXfrm>
    </dsp:sp>
    <dsp:sp modelId="{FF7CE6B1-E023-4523-A8C7-75FDA65BE22B}">
      <dsp:nvSpPr>
        <dsp:cNvPr id="0" name=""/>
        <dsp:cNvSpPr/>
      </dsp:nvSpPr>
      <dsp:spPr>
        <a:xfrm>
          <a:off x="2428892" y="2786078"/>
          <a:ext cx="2143148" cy="13782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eaLnBrk="1" latinLnBrk="0">
            <a:lnSpc>
              <a:spcPct val="90000"/>
            </a:lnSpc>
            <a:spcBef>
              <a:spcPct val="0"/>
            </a:spcBef>
            <a:spcAft>
              <a:spcPct val="35000"/>
            </a:spcAft>
          </a:pPr>
          <a:r>
            <a:rPr lang="zh-CN" altLang="en-US" sz="1100" kern="1200" dirty="0" smtClean="0">
              <a:latin typeface="微软雅黑" pitchFamily="34" charset="-122"/>
              <a:ea typeface="微软雅黑" pitchFamily="34" charset="-122"/>
            </a:rPr>
            <a:t>即使并非向消费者提供，但仍可被消费者获得的产品（例如，原为某种专业用途而制造，但消费者仍可在商店购买到的机械工具。</a:t>
          </a:r>
        </a:p>
      </dsp:txBody>
      <dsp:txXfrm>
        <a:off x="2469260" y="2826446"/>
        <a:ext cx="2062412" cy="12975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1954A-5710-4809-A73B-A075FC0E325C}">
      <dsp:nvSpPr>
        <dsp:cNvPr id="0" name=""/>
        <dsp:cNvSpPr/>
      </dsp:nvSpPr>
      <dsp:spPr>
        <a:xfrm>
          <a:off x="5032405" y="1862515"/>
          <a:ext cx="161560" cy="1800246"/>
        </a:xfrm>
        <a:custGeom>
          <a:avLst/>
          <a:gdLst/>
          <a:ahLst/>
          <a:cxnLst/>
          <a:rect l="0" t="0" r="0" b="0"/>
          <a:pathLst>
            <a:path>
              <a:moveTo>
                <a:pt x="0" y="0"/>
              </a:moveTo>
              <a:lnTo>
                <a:pt x="0" y="1800246"/>
              </a:lnTo>
              <a:lnTo>
                <a:pt x="161560" y="18002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D4EC08-293B-420D-8EB0-9E8C20D943E6}">
      <dsp:nvSpPr>
        <dsp:cNvPr id="0" name=""/>
        <dsp:cNvSpPr/>
      </dsp:nvSpPr>
      <dsp:spPr>
        <a:xfrm>
          <a:off x="4870845" y="1862515"/>
          <a:ext cx="161560" cy="1800246"/>
        </a:xfrm>
        <a:custGeom>
          <a:avLst/>
          <a:gdLst/>
          <a:ahLst/>
          <a:cxnLst/>
          <a:rect l="0" t="0" r="0" b="0"/>
          <a:pathLst>
            <a:path>
              <a:moveTo>
                <a:pt x="161560" y="0"/>
              </a:moveTo>
              <a:lnTo>
                <a:pt x="161560" y="1800246"/>
              </a:lnTo>
              <a:lnTo>
                <a:pt x="0" y="18002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6F1027-ABA4-4122-918A-5FE3CB933880}">
      <dsp:nvSpPr>
        <dsp:cNvPr id="0" name=""/>
        <dsp:cNvSpPr/>
      </dsp:nvSpPr>
      <dsp:spPr>
        <a:xfrm>
          <a:off x="5032405" y="1862515"/>
          <a:ext cx="161560" cy="707789"/>
        </a:xfrm>
        <a:custGeom>
          <a:avLst/>
          <a:gdLst/>
          <a:ahLst/>
          <a:cxnLst/>
          <a:rect l="0" t="0" r="0" b="0"/>
          <a:pathLst>
            <a:path>
              <a:moveTo>
                <a:pt x="0" y="0"/>
              </a:moveTo>
              <a:lnTo>
                <a:pt x="0" y="707789"/>
              </a:lnTo>
              <a:lnTo>
                <a:pt x="161560" y="70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C4BC6B-5BEE-49D7-BD7D-9AE3C68D20EF}">
      <dsp:nvSpPr>
        <dsp:cNvPr id="0" name=""/>
        <dsp:cNvSpPr/>
      </dsp:nvSpPr>
      <dsp:spPr>
        <a:xfrm>
          <a:off x="4870845" y="1862515"/>
          <a:ext cx="161560" cy="707789"/>
        </a:xfrm>
        <a:custGeom>
          <a:avLst/>
          <a:gdLst/>
          <a:ahLst/>
          <a:cxnLst/>
          <a:rect l="0" t="0" r="0" b="0"/>
          <a:pathLst>
            <a:path>
              <a:moveTo>
                <a:pt x="161560" y="0"/>
              </a:moveTo>
              <a:lnTo>
                <a:pt x="161560" y="707789"/>
              </a:lnTo>
              <a:lnTo>
                <a:pt x="0" y="70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D3C409-7143-476C-A9E0-E353F5E2769D}">
      <dsp:nvSpPr>
        <dsp:cNvPr id="0" name=""/>
        <dsp:cNvSpPr/>
      </dsp:nvSpPr>
      <dsp:spPr>
        <a:xfrm>
          <a:off x="4101509" y="770058"/>
          <a:ext cx="930896" cy="323121"/>
        </a:xfrm>
        <a:custGeom>
          <a:avLst/>
          <a:gdLst/>
          <a:ahLst/>
          <a:cxnLst/>
          <a:rect l="0" t="0" r="0" b="0"/>
          <a:pathLst>
            <a:path>
              <a:moveTo>
                <a:pt x="0" y="0"/>
              </a:moveTo>
              <a:lnTo>
                <a:pt x="0" y="161560"/>
              </a:lnTo>
              <a:lnTo>
                <a:pt x="930896" y="161560"/>
              </a:lnTo>
              <a:lnTo>
                <a:pt x="930896" y="3231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35FAA9-C0AB-4C6A-8812-4431E4DCBB6D}">
      <dsp:nvSpPr>
        <dsp:cNvPr id="0" name=""/>
        <dsp:cNvSpPr/>
      </dsp:nvSpPr>
      <dsp:spPr>
        <a:xfrm>
          <a:off x="3170612" y="770058"/>
          <a:ext cx="930896" cy="323121"/>
        </a:xfrm>
        <a:custGeom>
          <a:avLst/>
          <a:gdLst/>
          <a:ahLst/>
          <a:cxnLst/>
          <a:rect l="0" t="0" r="0" b="0"/>
          <a:pathLst>
            <a:path>
              <a:moveTo>
                <a:pt x="930896" y="0"/>
              </a:moveTo>
              <a:lnTo>
                <a:pt x="930896" y="161560"/>
              </a:lnTo>
              <a:lnTo>
                <a:pt x="0" y="161560"/>
              </a:lnTo>
              <a:lnTo>
                <a:pt x="0" y="3231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F99E60-748F-48E7-BBDE-1DE3275AE93F}">
      <dsp:nvSpPr>
        <dsp:cNvPr id="0" name=""/>
        <dsp:cNvSpPr/>
      </dsp:nvSpPr>
      <dsp:spPr>
        <a:xfrm>
          <a:off x="3332173" y="722"/>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eaLnBrk="1" latinLnBrk="0">
            <a:lnSpc>
              <a:spcPct val="90000"/>
            </a:lnSpc>
            <a:spcBef>
              <a:spcPct val="0"/>
            </a:spcBef>
            <a:spcAft>
              <a:spcPct val="35000"/>
            </a:spcAft>
          </a:pPr>
          <a:r>
            <a:rPr lang="zh-CN" altLang="en-US" sz="2400" b="1" kern="1200" dirty="0" smtClean="0">
              <a:latin typeface="微软雅黑" pitchFamily="34" charset="-122"/>
              <a:ea typeface="微软雅黑" pitchFamily="34" charset="-122"/>
            </a:rPr>
            <a:t>法律基础</a:t>
          </a:r>
        </a:p>
      </dsp:txBody>
      <dsp:txXfrm>
        <a:off x="3332173" y="722"/>
        <a:ext cx="1538672" cy="769336"/>
      </dsp:txXfrm>
    </dsp:sp>
    <dsp:sp modelId="{344646C0-EEDA-4A54-84A2-904232ED0592}">
      <dsp:nvSpPr>
        <dsp:cNvPr id="0" name=""/>
        <dsp:cNvSpPr/>
      </dsp:nvSpPr>
      <dsp:spPr>
        <a:xfrm>
          <a:off x="2401276" y="1093179"/>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eaLnBrk="1" latinLnBrk="0">
            <a:lnSpc>
              <a:spcPct val="90000"/>
            </a:lnSpc>
            <a:spcBef>
              <a:spcPct val="0"/>
            </a:spcBef>
            <a:spcAft>
              <a:spcPts val="0"/>
            </a:spcAft>
          </a:pPr>
          <a:r>
            <a:rPr lang="en-US" altLang="zh-CN" sz="1200" b="1" kern="1200" dirty="0" smtClean="0">
              <a:latin typeface="微软雅黑" pitchFamily="34" charset="-122"/>
              <a:ea typeface="微软雅黑" pitchFamily="34" charset="-122"/>
            </a:rPr>
            <a:t>2001/95/ EC</a:t>
          </a:r>
        </a:p>
        <a:p>
          <a:pPr lvl="0" algn="ctr" defTabSz="533400" rtl="0" eaLnBrk="1" latinLnBrk="0">
            <a:lnSpc>
              <a:spcPct val="90000"/>
            </a:lnSpc>
            <a:spcBef>
              <a:spcPct val="0"/>
            </a:spcBef>
            <a:spcAft>
              <a:spcPts val="0"/>
            </a:spcAft>
          </a:pPr>
          <a:r>
            <a:rPr lang="zh-CN" altLang="en-US" sz="1200" b="1" kern="1200" dirty="0" smtClean="0">
              <a:latin typeface="微软雅黑" pitchFamily="34" charset="-122"/>
              <a:ea typeface="微软雅黑" pitchFamily="34" charset="-122"/>
            </a:rPr>
            <a:t>通用产品安全指令</a:t>
          </a:r>
          <a:r>
            <a:rPr lang="en-US" altLang="zh-CN" sz="1200" b="1" kern="1200" dirty="0" smtClean="0">
              <a:latin typeface="微软雅黑" pitchFamily="34" charset="-122"/>
              <a:ea typeface="微软雅黑" pitchFamily="34" charset="-122"/>
            </a:rPr>
            <a:t>(GPSD)</a:t>
          </a:r>
        </a:p>
      </dsp:txBody>
      <dsp:txXfrm>
        <a:off x="2401276" y="1093179"/>
        <a:ext cx="1538672" cy="769336"/>
      </dsp:txXfrm>
    </dsp:sp>
    <dsp:sp modelId="{2A8D6B6C-F02A-4394-853D-9D5E4C21E122}">
      <dsp:nvSpPr>
        <dsp:cNvPr id="0" name=""/>
        <dsp:cNvSpPr/>
      </dsp:nvSpPr>
      <dsp:spPr>
        <a:xfrm>
          <a:off x="4263069" y="1093179"/>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eaLnBrk="1" latinLnBrk="0">
            <a:lnSpc>
              <a:spcPct val="90000"/>
            </a:lnSpc>
            <a:spcBef>
              <a:spcPct val="0"/>
            </a:spcBef>
            <a:spcAft>
              <a:spcPct val="35000"/>
            </a:spcAft>
          </a:pPr>
          <a:r>
            <a:rPr lang="zh-CN" altLang="en-US" sz="1200" b="1" kern="1200" dirty="0" smtClean="0">
              <a:latin typeface="微软雅黑" pitchFamily="34" charset="-122"/>
              <a:ea typeface="微软雅黑" pitchFamily="34" charset="-122"/>
            </a:rPr>
            <a:t>其他旨在保障消费品质量安全的主要指令、法规</a:t>
          </a:r>
          <a:endParaRPr lang="en-US" altLang="zh-CN" sz="1200" b="1" kern="1200" dirty="0" smtClean="0">
            <a:latin typeface="微软雅黑" pitchFamily="34" charset="-122"/>
            <a:ea typeface="微软雅黑" pitchFamily="34" charset="-122"/>
          </a:endParaRPr>
        </a:p>
      </dsp:txBody>
      <dsp:txXfrm>
        <a:off x="4263069" y="1093179"/>
        <a:ext cx="1538672" cy="769336"/>
      </dsp:txXfrm>
    </dsp:sp>
    <dsp:sp modelId="{9930BF3E-D80B-47C8-83E9-2B954A689167}">
      <dsp:nvSpPr>
        <dsp:cNvPr id="0" name=""/>
        <dsp:cNvSpPr/>
      </dsp:nvSpPr>
      <dsp:spPr>
        <a:xfrm>
          <a:off x="3332173" y="2185637"/>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eaLnBrk="1" latinLnBrk="0">
            <a:lnSpc>
              <a:spcPct val="90000"/>
            </a:lnSpc>
            <a:spcBef>
              <a:spcPct val="0"/>
            </a:spcBef>
            <a:spcAft>
              <a:spcPct val="35000"/>
            </a:spcAft>
          </a:pPr>
          <a:r>
            <a:rPr lang="zh-CN" altLang="en-US" sz="1200" b="1" kern="1200" dirty="0" smtClean="0">
              <a:latin typeface="微软雅黑" pitchFamily="34" charset="-122"/>
              <a:ea typeface="微软雅黑" pitchFamily="34" charset="-122"/>
            </a:rPr>
            <a:t>玩具安全指令</a:t>
          </a:r>
          <a:r>
            <a:rPr lang="en-US" altLang="zh-CN" sz="1200" b="1" kern="1200" dirty="0" smtClean="0">
              <a:latin typeface="微软雅黑" pitchFamily="34" charset="-122"/>
              <a:ea typeface="微软雅黑" pitchFamily="34" charset="-122"/>
            </a:rPr>
            <a:t>2009/48/EC</a:t>
          </a:r>
          <a:endParaRPr lang="zh-CN" altLang="en-US" sz="1200" b="1" kern="1200" dirty="0">
            <a:latin typeface="微软雅黑" pitchFamily="34" charset="-122"/>
            <a:ea typeface="微软雅黑" pitchFamily="34" charset="-122"/>
          </a:endParaRPr>
        </a:p>
      </dsp:txBody>
      <dsp:txXfrm>
        <a:off x="3332173" y="2185637"/>
        <a:ext cx="1538672" cy="769336"/>
      </dsp:txXfrm>
    </dsp:sp>
    <dsp:sp modelId="{36B44466-EFDE-4807-B21A-82D5881ADAA9}">
      <dsp:nvSpPr>
        <dsp:cNvPr id="0" name=""/>
        <dsp:cNvSpPr/>
      </dsp:nvSpPr>
      <dsp:spPr>
        <a:xfrm>
          <a:off x="5193966" y="2185637"/>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eaLnBrk="1" latinLnBrk="0">
            <a:lnSpc>
              <a:spcPct val="90000"/>
            </a:lnSpc>
            <a:spcBef>
              <a:spcPct val="0"/>
            </a:spcBef>
            <a:spcAft>
              <a:spcPct val="35000"/>
            </a:spcAft>
          </a:pPr>
          <a:r>
            <a:rPr lang="zh-CN" altLang="en-US" sz="1200" b="1" kern="1200" dirty="0" smtClean="0">
              <a:latin typeface="微软雅黑" pitchFamily="34" charset="-122"/>
              <a:ea typeface="微软雅黑" pitchFamily="34" charset="-122"/>
            </a:rPr>
            <a:t>低电压指令</a:t>
          </a:r>
          <a:r>
            <a:rPr lang="en-US" altLang="zh-CN" sz="1200" b="1" kern="1200" dirty="0" smtClean="0">
              <a:latin typeface="微软雅黑" pitchFamily="34" charset="-122"/>
              <a:ea typeface="微软雅黑" pitchFamily="34" charset="-122"/>
            </a:rPr>
            <a:t>2006/95/EC</a:t>
          </a:r>
          <a:endParaRPr lang="zh-CN" altLang="en-US" sz="1200" b="1" kern="1200" dirty="0" smtClean="0">
            <a:latin typeface="微软雅黑" pitchFamily="34" charset="-122"/>
            <a:ea typeface="微软雅黑" pitchFamily="34" charset="-122"/>
          </a:endParaRPr>
        </a:p>
      </dsp:txBody>
      <dsp:txXfrm>
        <a:off x="5193966" y="2185637"/>
        <a:ext cx="1538672" cy="769336"/>
      </dsp:txXfrm>
    </dsp:sp>
    <dsp:sp modelId="{B32B7D8A-6308-4AD2-9AB5-539D4DE5554D}">
      <dsp:nvSpPr>
        <dsp:cNvPr id="0" name=""/>
        <dsp:cNvSpPr/>
      </dsp:nvSpPr>
      <dsp:spPr>
        <a:xfrm>
          <a:off x="3332173" y="3278094"/>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eaLnBrk="1" latinLnBrk="0">
            <a:lnSpc>
              <a:spcPct val="90000"/>
            </a:lnSpc>
            <a:spcBef>
              <a:spcPct val="0"/>
            </a:spcBef>
            <a:spcAft>
              <a:spcPct val="35000"/>
            </a:spcAft>
          </a:pPr>
          <a:r>
            <a:rPr lang="zh-CN" altLang="en-US" sz="1200" b="1" kern="1200" dirty="0" smtClean="0">
              <a:latin typeface="微软雅黑" pitchFamily="34" charset="-122"/>
              <a:ea typeface="微软雅黑" pitchFamily="34" charset="-122"/>
            </a:rPr>
            <a:t>机械指令</a:t>
          </a:r>
          <a:r>
            <a:rPr lang="en-US" altLang="zh-CN" sz="1200" b="1" kern="1200" dirty="0" smtClean="0">
              <a:latin typeface="微软雅黑" pitchFamily="34" charset="-122"/>
              <a:ea typeface="微软雅黑" pitchFamily="34" charset="-122"/>
            </a:rPr>
            <a:t>2006/42/EC</a:t>
          </a:r>
          <a:endParaRPr lang="zh-CN" altLang="en-US" sz="1200" b="1" kern="1200" dirty="0">
            <a:latin typeface="微软雅黑" pitchFamily="34" charset="-122"/>
            <a:ea typeface="微软雅黑" pitchFamily="34" charset="-122"/>
          </a:endParaRPr>
        </a:p>
      </dsp:txBody>
      <dsp:txXfrm>
        <a:off x="3332173" y="3278094"/>
        <a:ext cx="1538672" cy="769336"/>
      </dsp:txXfrm>
    </dsp:sp>
    <dsp:sp modelId="{9E97F3AC-A251-4123-A0C5-51671380E0D6}">
      <dsp:nvSpPr>
        <dsp:cNvPr id="0" name=""/>
        <dsp:cNvSpPr/>
      </dsp:nvSpPr>
      <dsp:spPr>
        <a:xfrm>
          <a:off x="5193966" y="3278094"/>
          <a:ext cx="1538672" cy="7693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b="1" kern="1200" dirty="0" smtClean="0"/>
            <a:t>……</a:t>
          </a:r>
          <a:endParaRPr lang="zh-CN" altLang="en-US" sz="1800" b="1" kern="1200" dirty="0"/>
        </a:p>
      </dsp:txBody>
      <dsp:txXfrm>
        <a:off x="5193966" y="3278094"/>
        <a:ext cx="1538672" cy="769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0D9E4-8BF9-41D0-9B87-893C3B610EE4}">
      <dsp:nvSpPr>
        <dsp:cNvPr id="0" name=""/>
        <dsp:cNvSpPr/>
      </dsp:nvSpPr>
      <dsp:spPr>
        <a:xfrm>
          <a:off x="2837848" y="524816"/>
          <a:ext cx="3469662" cy="3469662"/>
        </a:xfrm>
        <a:prstGeom prst="blockArc">
          <a:avLst>
            <a:gd name="adj1" fmla="val 9000000"/>
            <a:gd name="adj2" fmla="val 16200000"/>
            <a:gd name="adj3" fmla="val 4644"/>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4691303A-88C2-4F36-8FDD-2FF62152CB92}">
      <dsp:nvSpPr>
        <dsp:cNvPr id="0" name=""/>
        <dsp:cNvSpPr/>
      </dsp:nvSpPr>
      <dsp:spPr>
        <a:xfrm>
          <a:off x="2927786" y="704398"/>
          <a:ext cx="3469662" cy="3469662"/>
        </a:xfrm>
        <a:prstGeom prst="blockArc">
          <a:avLst>
            <a:gd name="adj1" fmla="val 1388017"/>
            <a:gd name="adj2" fmla="val 9407693"/>
            <a:gd name="adj3" fmla="val 4644"/>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8275717-2874-45A2-9FDD-08C788B9B794}">
      <dsp:nvSpPr>
        <dsp:cNvPr id="0" name=""/>
        <dsp:cNvSpPr/>
      </dsp:nvSpPr>
      <dsp:spPr>
        <a:xfrm>
          <a:off x="2902270" y="514633"/>
          <a:ext cx="3711809" cy="3469662"/>
        </a:xfrm>
        <a:prstGeom prst="blockArc">
          <a:avLst>
            <a:gd name="adj1" fmla="val 15822928"/>
            <a:gd name="adj2" fmla="val 1819332"/>
            <a:gd name="adj3" fmla="val 4644"/>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37A2CC3-BD14-454D-BD26-149B62FD24CD}">
      <dsp:nvSpPr>
        <dsp:cNvPr id="0" name=""/>
        <dsp:cNvSpPr/>
      </dsp:nvSpPr>
      <dsp:spPr>
        <a:xfrm>
          <a:off x="3832652" y="1358632"/>
          <a:ext cx="1526213" cy="1598414"/>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marL="0" marR="0" lvl="0" indent="0" algn="ctr" defTabSz="914400" rtl="0" eaLnBrk="1" fontAlgn="base" latinLnBrk="0" hangingPunct="1">
            <a:lnSpc>
              <a:spcPts val="3500"/>
            </a:lnSpc>
            <a:spcBef>
              <a:spcPct val="0"/>
            </a:spcBef>
            <a:spcAft>
              <a:spcPct val="0"/>
            </a:spcAft>
            <a:buClrTx/>
            <a:buSzTx/>
            <a:buFontTx/>
            <a:buNone/>
            <a:tabLst/>
          </a:pPr>
          <a:r>
            <a:rPr kumimoji="0" lang="zh-CN" altLang="en-US" sz="3200" b="1" i="0" u="none" strike="noStrike" kern="1200" cap="none" normalizeH="0" baseline="0" dirty="0" smtClean="0">
              <a:ln/>
              <a:effectLst/>
              <a:latin typeface="微软雅黑" pitchFamily="34" charset="-122"/>
              <a:ea typeface="微软雅黑" pitchFamily="34" charset="-122"/>
            </a:rPr>
            <a:t>常见</a:t>
          </a:r>
          <a:endParaRPr kumimoji="0" lang="en-US" altLang="zh-CN" sz="3200" b="1" i="0" u="none" strike="noStrike" kern="1200" cap="none" normalizeH="0" baseline="0" dirty="0" smtClean="0">
            <a:ln/>
            <a:effectLst/>
            <a:latin typeface="微软雅黑" pitchFamily="34" charset="-122"/>
            <a:ea typeface="微软雅黑" pitchFamily="34" charset="-122"/>
          </a:endParaRPr>
        </a:p>
        <a:p>
          <a:pPr marL="0" marR="0" lvl="0" indent="0" algn="ctr" defTabSz="914400" rtl="0" eaLnBrk="1" fontAlgn="base" latinLnBrk="0" hangingPunct="1">
            <a:lnSpc>
              <a:spcPts val="3500"/>
            </a:lnSpc>
            <a:spcBef>
              <a:spcPct val="0"/>
            </a:spcBef>
            <a:spcAft>
              <a:spcPct val="0"/>
            </a:spcAft>
            <a:buClrTx/>
            <a:buSzTx/>
            <a:buFontTx/>
            <a:buNone/>
            <a:tabLst/>
          </a:pPr>
          <a:r>
            <a:rPr kumimoji="0" lang="zh-CN" altLang="en-US" sz="3200" b="1" i="0" u="none" strike="noStrike" kern="1200" cap="none" normalizeH="0" baseline="0" dirty="0" smtClean="0">
              <a:ln/>
              <a:effectLst/>
              <a:latin typeface="微软雅黑" pitchFamily="34" charset="-122"/>
              <a:ea typeface="微软雅黑" pitchFamily="34" charset="-122"/>
            </a:rPr>
            <a:t>措施</a:t>
          </a:r>
        </a:p>
      </dsp:txBody>
      <dsp:txXfrm>
        <a:off x="4056161" y="1592714"/>
        <a:ext cx="1079195" cy="1130250"/>
      </dsp:txXfrm>
    </dsp:sp>
    <dsp:sp modelId="{F411C645-119D-4C00-8336-891F298C6DD4}">
      <dsp:nvSpPr>
        <dsp:cNvPr id="0" name=""/>
        <dsp:cNvSpPr/>
      </dsp:nvSpPr>
      <dsp:spPr>
        <a:xfrm>
          <a:off x="3744455" y="-4764"/>
          <a:ext cx="1656449" cy="113972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smtClean="0">
              <a:ln/>
              <a:effectLst/>
              <a:latin typeface="微软雅黑" pitchFamily="34" charset="-122"/>
              <a:ea typeface="微软雅黑" pitchFamily="34" charset="-122"/>
            </a:rPr>
            <a:t>禁止或停止</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smtClean="0">
              <a:ln/>
              <a:effectLst/>
              <a:latin typeface="微软雅黑" pitchFamily="34" charset="-122"/>
              <a:ea typeface="微软雅黑" pitchFamily="34" charset="-122"/>
            </a:rPr>
            <a:t>销售</a:t>
          </a:r>
        </a:p>
      </dsp:txBody>
      <dsp:txXfrm>
        <a:off x="3987036" y="162145"/>
        <a:ext cx="1171287" cy="805905"/>
      </dsp:txXfrm>
    </dsp:sp>
    <dsp:sp modelId="{D81070C7-5387-4E5F-A987-D37506463C09}">
      <dsp:nvSpPr>
        <dsp:cNvPr id="0" name=""/>
        <dsp:cNvSpPr/>
      </dsp:nvSpPr>
      <dsp:spPr>
        <a:xfrm>
          <a:off x="5427361" y="2499022"/>
          <a:ext cx="1587100" cy="1211914"/>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kern="1200" cap="none" normalizeH="0" baseline="0" dirty="0" smtClean="0">
              <a:ln/>
              <a:effectLst/>
              <a:latin typeface="微软雅黑" pitchFamily="34" charset="-122"/>
              <a:ea typeface="微软雅黑" pitchFamily="34" charset="-122"/>
            </a:rPr>
            <a:t>向消费者告知或</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kern="1200" cap="none" normalizeH="0" baseline="0" dirty="0" smtClean="0">
              <a:ln/>
              <a:effectLst/>
              <a:latin typeface="微软雅黑" pitchFamily="34" charset="-122"/>
              <a:ea typeface="微软雅黑" pitchFamily="34" charset="-122"/>
            </a:rPr>
            <a:t>召回危险产品</a:t>
          </a:r>
        </a:p>
      </dsp:txBody>
      <dsp:txXfrm>
        <a:off x="5659786" y="2676503"/>
        <a:ext cx="1122250" cy="856952"/>
      </dsp:txXfrm>
    </dsp:sp>
    <dsp:sp modelId="{EEA6907E-B981-4F88-B29E-559AE0274BD1}">
      <dsp:nvSpPr>
        <dsp:cNvPr id="0" name=""/>
        <dsp:cNvSpPr/>
      </dsp:nvSpPr>
      <dsp:spPr>
        <a:xfrm>
          <a:off x="2310245" y="2500966"/>
          <a:ext cx="1589819" cy="1211914"/>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smtClean="0">
              <a:ln/>
              <a:effectLst/>
              <a:latin typeface="微软雅黑" pitchFamily="34" charset="-122"/>
              <a:ea typeface="微软雅黑" pitchFamily="34" charset="-122"/>
            </a:rPr>
            <a:t>将危险品</a:t>
          </a:r>
          <a:endParaRPr kumimoji="0" lang="en-US" altLang="zh-CN" sz="1600" b="1" i="0" u="none" strike="noStrike" kern="1200" cap="none" normalizeH="0" baseline="0" dirty="0" smtClean="0">
            <a:ln/>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smtClean="0">
              <a:ln/>
              <a:effectLst/>
              <a:latin typeface="微软雅黑" pitchFamily="34" charset="-122"/>
              <a:ea typeface="微软雅黑" pitchFamily="34" charset="-122"/>
            </a:rPr>
            <a:t>撤出市场</a:t>
          </a:r>
        </a:p>
      </dsp:txBody>
      <dsp:txXfrm>
        <a:off x="2543069" y="2678447"/>
        <a:ext cx="1124171" cy="8569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8A0AA47-BE1F-4F9A-A078-33591BAA56A3}" type="datetimeFigureOut">
              <a:rPr lang="zh-CN" altLang="en-US" smtClean="0"/>
              <a:pPr/>
              <a:t>2016-2-28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D680E2A-C6D1-4877-8816-8D424B2BC32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mn-ea"/>
              </a:defRPr>
            </a:lvl1pPr>
          </a:lstStyle>
          <a:p>
            <a:pPr>
              <a:defRPr/>
            </a:pPr>
            <a:fld id="{3C589BC7-B7B0-4ECE-BC4F-126E6BD20ACD}" type="datetimeFigureOut">
              <a:rPr lang="zh-CN" altLang="en-US"/>
              <a:pPr>
                <a:defRPr/>
              </a:pPr>
              <a:t>2016-2-28</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mn-ea"/>
              </a:defRPr>
            </a:lvl1pPr>
          </a:lstStyle>
          <a:p>
            <a:pPr>
              <a:defRPr/>
            </a:pPr>
            <a:fld id="{B880A11A-1561-44F2-96A0-9005AFFB4112}" type="slidenum">
              <a:rPr lang="zh-CN" altLang="en-US"/>
              <a:pPr>
                <a:defRPr/>
              </a:pPr>
              <a:t>‹#›</a:t>
            </a:fld>
            <a:endParaRPr lang="zh-CN" altLang="en-US"/>
          </a:p>
        </p:txBody>
      </p:sp>
    </p:spTree>
    <p:extLst>
      <p:ext uri="{BB962C8B-B14F-4D97-AF65-F5344CB8AC3E}">
        <p14:creationId xmlns="" xmlns:p14="http://schemas.microsoft.com/office/powerpoint/2010/main" val="9208399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E42D08F-662F-4A60-AEEC-BE3D6F442AB9}" type="slidenum">
              <a:rPr lang="de-DE" altLang="zh-CN" sz="1200">
                <a:ea typeface="宋体" charset="-122"/>
              </a:rPr>
              <a:pPr algn="r"/>
              <a:t>3</a:t>
            </a:fld>
            <a:endParaRPr lang="de-DE" altLang="zh-CN" sz="1200">
              <a:ea typeface="宋体" charset="-122"/>
            </a:endParaRPr>
          </a:p>
        </p:txBody>
      </p:sp>
      <p:sp>
        <p:nvSpPr>
          <p:cNvPr id="21506" name="Rectangle 2"/>
          <p:cNvSpPr>
            <a:spLocks noGrp="1" noRot="1" noChangeAspect="1" noChangeArrowheads="1" noTextEdit="1"/>
          </p:cNvSpPr>
          <p:nvPr>
            <p:ph type="sldImg"/>
          </p:nvPr>
        </p:nvSpPr>
        <p:spPr bwMode="auto">
          <a:xfrm>
            <a:off x="685800" y="685800"/>
            <a:ext cx="5486400" cy="3430588"/>
          </a:xfrm>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zh-CN" altLang="zh-CN" noProof="1"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p:txBody>
          <a:bodyPr/>
          <a:lstStyle/>
          <a:p>
            <a:pPr>
              <a:defRPr/>
            </a:pPr>
            <a:fld id="{0F3A1E34-09F6-4B3D-A3C8-CFE5BA141FA4}" type="slidenum">
              <a:rPr lang="de-DE" altLang="zh-CN" smtClean="0">
                <a:latin typeface="Arial" pitchFamily="34" charset="0"/>
                <a:cs typeface="Arial" pitchFamily="34" charset="0"/>
              </a:rPr>
              <a:pPr>
                <a:defRPr/>
              </a:pPr>
              <a:t>4</a:t>
            </a:fld>
            <a:endParaRPr lang="de-DE" altLang="zh-CN" smtClean="0">
              <a:latin typeface="Arial" pitchFamily="34" charset="0"/>
              <a:cs typeface="Arial" pitchFamily="34" charset="0"/>
            </a:endParaRPr>
          </a:p>
        </p:txBody>
      </p:sp>
      <p:sp>
        <p:nvSpPr>
          <p:cNvPr id="23554"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zh-CN" altLang="zh-CN" noProof="1"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5D45474-93A0-434E-827D-6200BFCB5776}" type="slidenum">
              <a:rPr lang="de-DE" altLang="zh-CN" sz="1200">
                <a:ea typeface="宋体" charset="-122"/>
              </a:rPr>
              <a:pPr algn="r"/>
              <a:t>9</a:t>
            </a:fld>
            <a:endParaRPr lang="de-DE" altLang="zh-CN" sz="1200">
              <a:ea typeface="宋体" charset="-122"/>
            </a:endParaRPr>
          </a:p>
        </p:txBody>
      </p:sp>
      <p:sp>
        <p:nvSpPr>
          <p:cNvPr id="26626"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zh-CN" altLang="zh-CN" noProof="1"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96B1DFF-D47E-4CC7-8C1F-ABBE6DCE142B}" type="slidenum">
              <a:rPr lang="de-DE" altLang="zh-CN" sz="1200">
                <a:ea typeface="宋体" charset="-122"/>
              </a:rPr>
              <a:pPr algn="r"/>
              <a:t>10</a:t>
            </a:fld>
            <a:endParaRPr lang="de-DE" altLang="zh-CN" sz="1200">
              <a:ea typeface="宋体" charset="-122"/>
            </a:endParaRPr>
          </a:p>
        </p:txBody>
      </p:sp>
      <p:sp>
        <p:nvSpPr>
          <p:cNvPr id="28674"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zh-CN" altLang="zh-CN" noProof="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F69D20E-764F-4B00-9C89-E3FB5BD1659C}" type="slidenum">
              <a:rPr lang="zh-CN" altLang="en-US" smtClean="0"/>
              <a:pPr>
                <a:defRPr/>
              </a:pPr>
              <a:t>12</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p:cNvSpPr>
          <p:nvPr>
            <p:ph type="sldImg"/>
          </p:nvPr>
        </p:nvSpPr>
        <p:spPr bwMode="auto">
          <a:noFill/>
          <a:ln>
            <a:solidFill>
              <a:srgbClr val="000000"/>
            </a:solidFill>
            <a:miter lim="800000"/>
            <a:headEnd/>
            <a:tailEnd/>
          </a:ln>
        </p:spPr>
      </p:sp>
      <p:sp>
        <p:nvSpPr>
          <p:cNvPr id="36866"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86FBD6FC-6470-4F59-84B1-CA4A88D963E6}" type="slidenum">
              <a:rPr lang="zh-CN" altLang="en-US" smtClean="0"/>
              <a:pPr>
                <a:defRPr/>
              </a:pPr>
              <a:t>13</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headEnd/>
            <a:tailEnd/>
          </a:ln>
        </p:spPr>
      </p:sp>
      <p:sp>
        <p:nvSpPr>
          <p:cNvPr id="4096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78E35934-60A0-4995-BDF3-84AC92DD1C71}" type="slidenum">
              <a:rPr lang="zh-CN" altLang="en-US" smtClean="0"/>
              <a:pPr>
                <a:defRPr/>
              </a:pPr>
              <a:t>14</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p:cNvSpPr>
          <p:nvPr>
            <p:ph type="sldImg"/>
          </p:nvPr>
        </p:nvSpPr>
        <p:spPr bwMode="auto">
          <a:noFill/>
          <a:ln>
            <a:solidFill>
              <a:srgbClr val="000000"/>
            </a:solidFill>
            <a:miter lim="800000"/>
            <a:headEnd/>
            <a:tailEnd/>
          </a:ln>
        </p:spPr>
      </p:sp>
      <p:sp>
        <p:nvSpPr>
          <p:cNvPr id="4301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7D67EDB4-E8ED-45F4-B183-B644D1EAA740}" type="slidenum">
              <a:rPr lang="zh-CN" altLang="en-US" smtClean="0"/>
              <a:pPr>
                <a:defRPr/>
              </a:pPr>
              <a:t>15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ln>
            <a:miter lim="800000"/>
            <a:headEnd/>
            <a:tailEnd/>
          </a:ln>
        </p:spPr>
        <p:txBody>
          <a:bodyPr/>
          <a:lstStyle/>
          <a:p>
            <a:pPr>
              <a:defRPr/>
            </a:pPr>
            <a:fld id="{6111669D-8483-431F-984A-77956870B2CE}" type="slidenum">
              <a:rPr lang="de-DE" altLang="zh-CN" smtClean="0">
                <a:latin typeface="Arial" pitchFamily="34" charset="0"/>
                <a:cs typeface="Arial" pitchFamily="34" charset="0"/>
              </a:rPr>
              <a:pPr>
                <a:defRPr/>
              </a:pPr>
              <a:t>16</a:t>
            </a:fld>
            <a:endParaRPr lang="de-DE" altLang="zh-CN" smtClean="0">
              <a:latin typeface="Arial" pitchFamily="34" charset="0"/>
              <a:cs typeface="Arial" pitchFamily="34" charset="0"/>
            </a:endParaRPr>
          </a:p>
        </p:txBody>
      </p:sp>
      <p:sp>
        <p:nvSpPr>
          <p:cNvPr id="45058"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45059"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zh-CN" noProof="1"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832C3B0-3409-458E-80F5-7B0B66C7819C}" type="slidenum">
              <a:rPr lang="de-DE" altLang="zh-CN" sz="1200">
                <a:ea typeface="宋体" charset="-122"/>
              </a:rPr>
              <a:pPr algn="r"/>
              <a:t>17</a:t>
            </a:fld>
            <a:endParaRPr lang="de-DE" altLang="zh-CN" sz="1200">
              <a:ea typeface="宋体" charset="-122"/>
            </a:endParaRPr>
          </a:p>
        </p:txBody>
      </p:sp>
      <p:sp>
        <p:nvSpPr>
          <p:cNvPr id="55298"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55299"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zh-CN" noProof="1"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ln>
            <a:miter lim="800000"/>
            <a:headEnd/>
            <a:tailEnd/>
          </a:ln>
        </p:spPr>
        <p:txBody>
          <a:bodyPr/>
          <a:lstStyle/>
          <a:p>
            <a:pPr>
              <a:defRPr/>
            </a:pPr>
            <a:fld id="{9EA7BA02-9F85-4A47-BFB7-045DCB1019EF}" type="slidenum">
              <a:rPr lang="de-DE" altLang="zh-CN" smtClean="0">
                <a:latin typeface="Arial" pitchFamily="34" charset="0"/>
                <a:cs typeface="Arial" pitchFamily="34" charset="0"/>
              </a:rPr>
              <a:pPr>
                <a:defRPr/>
              </a:pPr>
              <a:t>18</a:t>
            </a:fld>
            <a:endParaRPr lang="de-DE" altLang="zh-CN" smtClean="0">
              <a:latin typeface="Arial" pitchFamily="34" charset="0"/>
              <a:cs typeface="Arial" pitchFamily="34" charset="0"/>
            </a:endParaRPr>
          </a:p>
        </p:txBody>
      </p:sp>
      <p:sp>
        <p:nvSpPr>
          <p:cNvPr id="57346"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573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zh-CN" noProof="1"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noFill/>
          <a:ln>
            <a:solidFill>
              <a:srgbClr val="000000"/>
            </a:solidFill>
            <a:miter lim="800000"/>
            <a:headEnd/>
            <a:tailEnd/>
          </a:ln>
        </p:spPr>
      </p:sp>
      <p:sp>
        <p:nvSpPr>
          <p:cNvPr id="6861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39713FC0-12EE-4C0B-A01A-4756D90CAF9F}" type="slidenum">
              <a:rPr lang="zh-CN" altLang="en-US" smtClean="0"/>
              <a:pPr>
                <a:defRPr/>
              </a:pPr>
              <a:t>24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headEnd/>
            <a:tailEnd/>
          </a:ln>
        </p:spPr>
      </p:sp>
      <p:sp>
        <p:nvSpPr>
          <p:cNvPr id="74754"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6D0B2286-E9C1-4BFA-A3F5-41E584A1EA76}" type="slidenum">
              <a:rPr lang="zh-CN" altLang="en-US" smtClean="0"/>
              <a:pPr>
                <a:defRPr/>
              </a:pPr>
              <a:t>25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p:cNvSpPr>
          <p:nvPr>
            <p:ph type="sldImg"/>
          </p:nvPr>
        </p:nvSpPr>
        <p:spPr bwMode="auto">
          <a:noFill/>
          <a:ln>
            <a:solidFill>
              <a:srgbClr val="000000"/>
            </a:solidFill>
            <a:miter lim="800000"/>
            <a:headEnd/>
            <a:tailEnd/>
          </a:ln>
        </p:spPr>
      </p:sp>
      <p:sp>
        <p:nvSpPr>
          <p:cNvPr id="79874"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43CD048-8D23-4FBF-A601-93B05E0A684E}" type="slidenum">
              <a:rPr lang="zh-CN" altLang="en-US" smtClean="0"/>
              <a:pPr>
                <a:defRPr/>
              </a:pPr>
              <a:t>26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幻灯片图像占位符 1"/>
          <p:cNvSpPr>
            <a:spLocks noGrp="1" noRot="1" noChangeAspect="1"/>
          </p:cNvSpPr>
          <p:nvPr>
            <p:ph type="sldImg"/>
          </p:nvPr>
        </p:nvSpPr>
        <p:spPr bwMode="auto">
          <a:noFill/>
          <a:ln>
            <a:solidFill>
              <a:srgbClr val="000000"/>
            </a:solidFill>
            <a:miter lim="800000"/>
            <a:headEnd/>
            <a:tailEnd/>
          </a:ln>
        </p:spPr>
      </p:sp>
      <p:sp>
        <p:nvSpPr>
          <p:cNvPr id="8704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36BF68B0-1E9B-4197-BFF3-A3DD0589B97E}" type="slidenum">
              <a:rPr lang="zh-CN" altLang="en-US" smtClean="0"/>
              <a:pPr>
                <a:defRPr/>
              </a:pPr>
              <a:t>27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幻灯片图像占位符 1"/>
          <p:cNvSpPr>
            <a:spLocks noGrp="1" noRot="1" noChangeAspect="1"/>
          </p:cNvSpPr>
          <p:nvPr>
            <p:ph type="sldImg"/>
          </p:nvPr>
        </p:nvSpPr>
        <p:spPr bwMode="auto">
          <a:noFill/>
          <a:ln>
            <a:solidFill>
              <a:srgbClr val="000000"/>
            </a:solidFill>
            <a:miter lim="800000"/>
            <a:headEnd/>
            <a:tailEnd/>
          </a:ln>
        </p:spPr>
      </p:sp>
      <p:sp>
        <p:nvSpPr>
          <p:cNvPr id="8909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5B78F47D-73E2-4B78-97E2-71AAF18D0B06}" type="slidenum">
              <a:rPr lang="zh-CN" altLang="en-US" smtClean="0"/>
              <a:pPr>
                <a:defRPr/>
              </a:pPr>
              <a:t>28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幻灯片图像占位符 1"/>
          <p:cNvSpPr>
            <a:spLocks noGrp="1" noRot="1" noChangeAspect="1"/>
          </p:cNvSpPr>
          <p:nvPr>
            <p:ph type="sldImg"/>
          </p:nvPr>
        </p:nvSpPr>
        <p:spPr bwMode="auto">
          <a:noFill/>
          <a:ln>
            <a:solidFill>
              <a:srgbClr val="000000"/>
            </a:solidFill>
            <a:miter lim="800000"/>
            <a:headEnd/>
            <a:tailEnd/>
          </a:ln>
        </p:spPr>
      </p:sp>
      <p:sp>
        <p:nvSpPr>
          <p:cNvPr id="95234"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B23542BD-FB16-4BB9-B9A1-61F294736936}" type="slidenum">
              <a:rPr lang="zh-CN" altLang="en-US" smtClean="0"/>
              <a:pPr>
                <a:defRPr/>
              </a:pPr>
              <a:t>29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幻灯片图像占位符 1"/>
          <p:cNvSpPr>
            <a:spLocks noGrp="1" noRot="1" noChangeAspect="1"/>
          </p:cNvSpPr>
          <p:nvPr>
            <p:ph type="sldImg"/>
          </p:nvPr>
        </p:nvSpPr>
        <p:spPr bwMode="auto">
          <a:noFill/>
          <a:ln>
            <a:solidFill>
              <a:srgbClr val="000000"/>
            </a:solidFill>
            <a:miter lim="800000"/>
            <a:headEnd/>
            <a:tailEnd/>
          </a:ln>
        </p:spPr>
      </p:sp>
      <p:sp>
        <p:nvSpPr>
          <p:cNvPr id="9728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7AF1D54-B005-4D22-9140-634E04555866}" type="slidenum">
              <a:rPr lang="zh-CN" altLang="en-US" smtClean="0"/>
              <a:pPr>
                <a:defRPr/>
              </a:pPr>
              <a:t>30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Based on 666 incidents 2008-2012, counting draw strings as safety. If drawstrings are regulatory, 40% regulatory and 60% safety</a:t>
            </a:r>
          </a:p>
        </p:txBody>
      </p:sp>
      <p:sp>
        <p:nvSpPr>
          <p:cNvPr id="38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1149B6-E1B5-4020-9092-7B4948379586}" type="slidenum">
              <a:rPr lang="en-US" altLang="zh-CN"/>
              <a:pPr>
                <a:defRPr/>
              </a:pPr>
              <a:t>31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ln>
            <a:miter lim="800000"/>
            <a:headEnd/>
            <a:tailEnd/>
          </a:ln>
        </p:spPr>
        <p:txBody>
          <a:bodyPr/>
          <a:lstStyle/>
          <a:p>
            <a:pPr>
              <a:defRPr/>
            </a:pPr>
            <a:fld id="{17C71C76-3B10-4A65-A56F-31B514E254DB}" type="slidenum">
              <a:rPr lang="de-DE" altLang="zh-CN" smtClean="0">
                <a:latin typeface="Arial" pitchFamily="34" charset="0"/>
                <a:cs typeface="Arial" pitchFamily="34" charset="0"/>
              </a:rPr>
              <a:pPr>
                <a:defRPr/>
              </a:pPr>
              <a:t>33</a:t>
            </a:fld>
            <a:endParaRPr lang="de-DE" altLang="zh-CN" smtClean="0">
              <a:latin typeface="Arial" pitchFamily="34" charset="0"/>
              <a:cs typeface="Arial" pitchFamily="34" charset="0"/>
            </a:endParaRPr>
          </a:p>
        </p:txBody>
      </p:sp>
      <p:sp>
        <p:nvSpPr>
          <p:cNvPr id="101378" name="Rectangle 2"/>
          <p:cNvSpPr>
            <a:spLocks noGrp="1" noRot="1" noChangeAspect="1" noChangeArrowheads="1" noTextEdit="1"/>
          </p:cNvSpPr>
          <p:nvPr>
            <p:ph type="sldImg"/>
          </p:nvPr>
        </p:nvSpPr>
        <p:spPr bwMode="auto">
          <a:xfrm>
            <a:off x="685800" y="685800"/>
            <a:ext cx="5487988" cy="3430588"/>
          </a:xfrm>
          <a:noFill/>
          <a:ln>
            <a:solidFill>
              <a:srgbClr val="000000"/>
            </a:solidFill>
            <a:miter lim="800000"/>
            <a:headEnd/>
            <a:tailEnd/>
          </a:ln>
        </p:spPr>
      </p:sp>
      <p:sp>
        <p:nvSpPr>
          <p:cNvPr id="101379"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zh-CN" noProof="1"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幻灯片图像占位符 1"/>
          <p:cNvSpPr>
            <a:spLocks noGrp="1" noRot="1" noChangeAspect="1"/>
          </p:cNvSpPr>
          <p:nvPr>
            <p:ph type="sldImg"/>
          </p:nvPr>
        </p:nvSpPr>
        <p:spPr bwMode="auto">
          <a:noFill/>
          <a:ln>
            <a:solidFill>
              <a:srgbClr val="000000"/>
            </a:solidFill>
            <a:miter lim="800000"/>
            <a:headEnd/>
            <a:tailEnd/>
          </a:ln>
        </p:spPr>
      </p:sp>
      <p:sp>
        <p:nvSpPr>
          <p:cNvPr id="10752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9FB080E-F991-4F07-AC21-3FE63941B8D1}" type="slidenum">
              <a:rPr lang="zh-CN" altLang="en-US" smtClean="0"/>
              <a:pPr>
                <a:defRPr/>
              </a:pPr>
              <a:t>34</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幻灯片图像占位符 1"/>
          <p:cNvSpPr>
            <a:spLocks noGrp="1" noRot="1" noChangeAspect="1"/>
          </p:cNvSpPr>
          <p:nvPr>
            <p:ph type="sldImg"/>
          </p:nvPr>
        </p:nvSpPr>
        <p:spPr bwMode="auto">
          <a:noFill/>
          <a:ln>
            <a:solidFill>
              <a:srgbClr val="000000"/>
            </a:solidFill>
            <a:miter lim="800000"/>
            <a:headEnd/>
            <a:tailEnd/>
          </a:ln>
        </p:spPr>
      </p:sp>
      <p:sp>
        <p:nvSpPr>
          <p:cNvPr id="121858"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AC21332-FCD1-4F22-A583-EDCFCCB485E5}" type="slidenum">
              <a:rPr lang="zh-CN" altLang="en-US" smtClean="0"/>
              <a:pPr>
                <a:defRPr/>
              </a:pPr>
              <a:t>35</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幻灯片图像占位符 1"/>
          <p:cNvSpPr>
            <a:spLocks noGrp="1" noRot="1" noChangeAspect="1"/>
          </p:cNvSpPr>
          <p:nvPr>
            <p:ph type="sldImg"/>
          </p:nvPr>
        </p:nvSpPr>
        <p:spPr bwMode="auto">
          <a:noFill/>
          <a:ln>
            <a:solidFill>
              <a:srgbClr val="000000"/>
            </a:solidFill>
            <a:miter lim="800000"/>
            <a:headEnd/>
            <a:tailEnd/>
          </a:ln>
        </p:spPr>
      </p:sp>
      <p:sp>
        <p:nvSpPr>
          <p:cNvPr id="20992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D2CE7036-67A2-4E8D-8531-8D68353544C3}" type="slidenum">
              <a:rPr lang="zh-CN" altLang="en-US" smtClean="0"/>
              <a:pPr>
                <a:defRPr/>
              </a:pPr>
              <a:t>36</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幻灯片图像占位符 1"/>
          <p:cNvSpPr>
            <a:spLocks noGrp="1" noRot="1" noChangeAspect="1" noTextEdit="1"/>
          </p:cNvSpPr>
          <p:nvPr>
            <p:ph type="sldImg"/>
          </p:nvPr>
        </p:nvSpPr>
        <p:spPr>
          <a:ln/>
        </p:spPr>
      </p:sp>
      <p:sp>
        <p:nvSpPr>
          <p:cNvPr id="179203" name="备注占位符 2"/>
          <p:cNvSpPr>
            <a:spLocks noGrp="1"/>
          </p:cNvSpPr>
          <p:nvPr>
            <p:ph type="body" idx="1"/>
          </p:nvPr>
        </p:nvSpPr>
        <p:spPr>
          <a:noFill/>
        </p:spPr>
        <p:txBody>
          <a:bodyPr/>
          <a:lstStyle/>
          <a:p>
            <a:endParaRPr lang="zh-CN" altLang="en-US" smtClean="0"/>
          </a:p>
        </p:txBody>
      </p:sp>
      <p:sp>
        <p:nvSpPr>
          <p:cNvPr id="179204" name="灯片编号占位符 3"/>
          <p:cNvSpPr>
            <a:spLocks noGrp="1"/>
          </p:cNvSpPr>
          <p:nvPr>
            <p:ph type="sldNum" sz="quarter" idx="5"/>
          </p:nvPr>
        </p:nvSpPr>
        <p:spPr>
          <a:noFill/>
          <a:ln>
            <a:miter lim="800000"/>
            <a:headEnd/>
            <a:tailEnd/>
          </a:ln>
        </p:spPr>
        <p:txBody>
          <a:bodyPr/>
          <a:lstStyle/>
          <a:p>
            <a:fld id="{E66024A3-78D5-403F-8087-3CF3E5A117CE}" type="slidenum">
              <a:rPr lang="zh-CN" altLang="en-US" smtClean="0"/>
              <a:pPr/>
              <a:t>37</a:t>
            </a:fld>
            <a:endParaRPr lang="en-US" altLang="zh-CN"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709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幻灯片图像占位符 1"/>
          <p:cNvSpPr>
            <a:spLocks noGrp="1" noRot="1" noChangeAspect="1"/>
          </p:cNvSpPr>
          <p:nvPr>
            <p:ph type="sldImg"/>
          </p:nvPr>
        </p:nvSpPr>
        <p:spPr bwMode="auto">
          <a:noFill/>
          <a:ln>
            <a:solidFill>
              <a:srgbClr val="000000"/>
            </a:solidFill>
            <a:miter lim="800000"/>
            <a:headEnd/>
            <a:tailEnd/>
          </a:ln>
        </p:spPr>
      </p:sp>
      <p:sp>
        <p:nvSpPr>
          <p:cNvPr id="215042"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B311EDCD-6EF7-43B0-AD88-FDA82FE711E3}" type="slidenum">
              <a:rPr lang="zh-CN" altLang="en-US" smtClean="0"/>
              <a:pPr>
                <a:defRPr/>
              </a:pPr>
              <a:t>42</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幻灯片图像占位符 1"/>
          <p:cNvSpPr>
            <a:spLocks noGrp="1" noRot="1" noChangeAspect="1"/>
          </p:cNvSpPr>
          <p:nvPr>
            <p:ph type="sldImg"/>
          </p:nvPr>
        </p:nvSpPr>
        <p:spPr bwMode="auto">
          <a:noFill/>
          <a:ln>
            <a:solidFill>
              <a:srgbClr val="000000"/>
            </a:solidFill>
            <a:miter lim="800000"/>
            <a:headEnd/>
            <a:tailEnd/>
          </a:ln>
        </p:spPr>
      </p:sp>
      <p:sp>
        <p:nvSpPr>
          <p:cNvPr id="221186"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3CC838B1-DE62-4B3C-824B-7AFC11A485E4}" type="slidenum">
              <a:rPr lang="zh-CN" altLang="en-US" smtClean="0"/>
              <a:pPr>
                <a:defRPr/>
              </a:pPr>
              <a:t>43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幻灯片图像占位符 1"/>
          <p:cNvSpPr>
            <a:spLocks noGrp="1" noRot="1" noChangeAspect="1" noTextEdit="1"/>
          </p:cNvSpPr>
          <p:nvPr>
            <p:ph type="sldImg"/>
          </p:nvPr>
        </p:nvSpPr>
        <p:spPr bwMode="auto">
          <a:noFill/>
          <a:ln>
            <a:solidFill>
              <a:srgbClr val="000000"/>
            </a:solidFill>
            <a:miter lim="800000"/>
            <a:headEnd/>
            <a:tailEnd/>
          </a:ln>
        </p:spPr>
      </p:sp>
      <p:sp>
        <p:nvSpPr>
          <p:cNvPr id="299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1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1435CB-4E68-4F44-9D73-5CA5FFEFD47B}" type="slidenum">
              <a:rPr lang="zh-CN" altLang="en-US" smtClean="0"/>
              <a:pPr>
                <a:defRPr/>
              </a:pPr>
              <a:t>44</a:t>
            </a:fld>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幻灯片图像占位符 1"/>
          <p:cNvSpPr>
            <a:spLocks noGrp="1" noRot="1" noChangeAspect="1"/>
          </p:cNvSpPr>
          <p:nvPr>
            <p:ph type="sldImg"/>
          </p:nvPr>
        </p:nvSpPr>
        <p:spPr bwMode="auto">
          <a:noFill/>
          <a:ln>
            <a:solidFill>
              <a:srgbClr val="000000"/>
            </a:solidFill>
            <a:miter lim="800000"/>
            <a:headEnd/>
            <a:tailEnd/>
          </a:ln>
        </p:spPr>
      </p:sp>
      <p:sp>
        <p:nvSpPr>
          <p:cNvPr id="223234"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8A002BC5-89F0-47E3-821A-56F0EC91AC8C}" type="slidenum">
              <a:rPr lang="zh-CN" altLang="en-US" smtClean="0"/>
              <a:pPr>
                <a:defRPr/>
              </a:pPr>
              <a:t>45</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txBox="1">
            <a:spLocks noGrp="1"/>
          </p:cNvSpPr>
          <p:nvPr/>
        </p:nvSpPr>
        <p:spPr>
          <a:xfrm>
            <a:off x="3884613" y="8685213"/>
            <a:ext cx="2971800" cy="457200"/>
          </a:xfrm>
          <a:prstGeom prst="rect">
            <a:avLst/>
          </a:prstGeom>
          <a:noFill/>
        </p:spPr>
        <p:txBody>
          <a:bodyPr anchor="b"/>
          <a:lstStyle/>
          <a:p>
            <a:pPr algn="r">
              <a:defRPr/>
            </a:pPr>
            <a:fld id="{CF3D7527-9FF0-4E3B-A8D8-0B67359FDFCD}" type="slidenum">
              <a:rPr lang="zh-CN" altLang="en-US" sz="1200">
                <a:ea typeface="+mn-ea"/>
              </a:rPr>
              <a:pPr algn="r">
                <a:defRPr/>
              </a:pPr>
              <a:t>51</a:t>
            </a:fld>
            <a:endParaRPr lang="zh-CN" altLang="en-US" sz="1200">
              <a:ea typeface="+mn-e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幻灯片图像占位符 1"/>
          <p:cNvSpPr>
            <a:spLocks noGrp="1" noRot="1" noChangeAspect="1"/>
          </p:cNvSpPr>
          <p:nvPr>
            <p:ph type="sldImg"/>
          </p:nvPr>
        </p:nvSpPr>
        <p:spPr bwMode="auto">
          <a:noFill/>
          <a:ln>
            <a:solidFill>
              <a:srgbClr val="000000"/>
            </a:solidFill>
            <a:miter lim="800000"/>
            <a:headEnd/>
            <a:tailEnd/>
          </a:ln>
        </p:spPr>
      </p:sp>
      <p:sp>
        <p:nvSpPr>
          <p:cNvPr id="27341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BCE066B1-DF37-4F54-9376-3D04E87B519E}" type="slidenum">
              <a:rPr lang="zh-CN" altLang="en-US" smtClean="0"/>
              <a:pPr>
                <a:defRPr/>
              </a:pPr>
              <a:t>60</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2"/>
                </a:solidFill>
                <a:latin typeface="+mn-lt"/>
                <a:ea typeface="+mn-ea"/>
                <a:cs typeface="+mn-cs"/>
              </a:rPr>
              <a:t>监督抽查工作从</a:t>
            </a:r>
            <a:r>
              <a:rPr lang="en-US" altLang="zh-CN" sz="1200" kern="1200" dirty="0" smtClean="0">
                <a:solidFill>
                  <a:schemeClr val="tx2"/>
                </a:solidFill>
                <a:latin typeface="+mn-lt"/>
                <a:ea typeface="+mn-ea"/>
                <a:cs typeface="+mn-cs"/>
              </a:rPr>
              <a:t>2014</a:t>
            </a:r>
            <a:r>
              <a:rPr lang="zh-CN" altLang="zh-CN" sz="1200" kern="1200" dirty="0" smtClean="0">
                <a:solidFill>
                  <a:schemeClr val="tx2"/>
                </a:solidFill>
                <a:latin typeface="+mn-lt"/>
                <a:ea typeface="+mn-ea"/>
                <a:cs typeface="+mn-cs"/>
              </a:rPr>
              <a:t>年起必须有一个全新的定位，上升到一个新的高度：作为年度专项重点工作，要继续建立并完善相关制度；作为不依赖目录表的抓手，要继续用好成果，加强事中事后监管，推动检验向监管转变；作为检验监管业务改革的突破口，要继续为风险管理打好基础；作为检验监管工作的核心职能之一，要继续发挥服务外贸、服务人民群众的职能。我们对所有的进出口商品都有监管职责，列入目录的要实施强制性检验监管，未列入目录的我们有监督抽查的权利。从第一阶段实施效果来看，监督抽查正在成为检验监管业务改革的突破口，正在成为检验监管工作的核心职能之一。</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61</a:t>
            </a:fld>
            <a:endParaRPr lang="zh-CN" altLang="en-US"/>
          </a:p>
        </p:txBody>
      </p:sp>
    </p:spTree>
    <p:extLst>
      <p:ext uri="{BB962C8B-B14F-4D97-AF65-F5344CB8AC3E}">
        <p14:creationId xmlns:p14="http://schemas.microsoft.com/office/powerpoint/2010/main" xmlns="" val="1795877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2"/>
                </a:solidFill>
                <a:latin typeface="+mn-lt"/>
                <a:ea typeface="+mn-ea"/>
                <a:cs typeface="+mn-cs"/>
              </a:rPr>
              <a:t>各局应将抽查重点放在进口商品上，抽样批次中，进口与出口比例原则上控制为</a:t>
            </a:r>
            <a:r>
              <a:rPr lang="en-US" sz="1200" kern="1200" dirty="0" smtClean="0">
                <a:solidFill>
                  <a:schemeClr val="tx2"/>
                </a:solidFill>
                <a:latin typeface="+mn-lt"/>
                <a:ea typeface="+mn-ea"/>
                <a:cs typeface="+mn-cs"/>
              </a:rPr>
              <a:t>7:3</a:t>
            </a:r>
            <a:r>
              <a:rPr lang="zh-CN" altLang="en-US" sz="1200" kern="1200" dirty="0" smtClean="0">
                <a:solidFill>
                  <a:schemeClr val="tx2"/>
                </a:solidFill>
                <a:latin typeface="+mn-lt"/>
                <a:ea typeface="+mn-ea"/>
                <a:cs typeface="+mn-cs"/>
              </a:rPr>
              <a:t>，在此基础上，口岸局可适当侧重进口产品，内地局可适当增加出口产品。抽查中消费品比例原则上应大于</a:t>
            </a:r>
            <a:r>
              <a:rPr lang="en-US" sz="1200" kern="1200" dirty="0" smtClean="0">
                <a:solidFill>
                  <a:schemeClr val="tx2"/>
                </a:solidFill>
                <a:latin typeface="+mn-lt"/>
                <a:ea typeface="+mn-ea"/>
                <a:cs typeface="+mn-cs"/>
              </a:rPr>
              <a:t>80%</a:t>
            </a:r>
            <a:r>
              <a:rPr lang="zh-CN" altLang="en-US" sz="1200" kern="1200" dirty="0" smtClean="0">
                <a:solidFill>
                  <a:schemeClr val="tx2"/>
                </a:solidFill>
                <a:latin typeface="+mn-lt"/>
                <a:ea typeface="+mn-ea"/>
                <a:cs typeface="+mn-cs"/>
              </a:rPr>
              <a:t>。各直属局根据辖区内进口商品质量特点及第一阶段发现的不合格情况，</a:t>
            </a:r>
            <a:r>
              <a:rPr lang="zh-CN" altLang="en-US" sz="1200" b="0" kern="1200" dirty="0" smtClean="0">
                <a:solidFill>
                  <a:schemeClr val="tx2"/>
                </a:solidFill>
                <a:latin typeface="+mn-lt"/>
                <a:ea typeface="+mn-ea"/>
                <a:cs typeface="+mn-cs"/>
              </a:rPr>
              <a:t>可合理补充受社会关注目录外进出口商品，各局补充的商品抽查批次不得大于任务量的</a:t>
            </a:r>
            <a:r>
              <a:rPr lang="en-US" sz="1200" b="0" kern="1200" dirty="0" smtClean="0">
                <a:solidFill>
                  <a:schemeClr val="tx2"/>
                </a:solidFill>
                <a:latin typeface="+mn-lt"/>
                <a:ea typeface="+mn-ea"/>
                <a:cs typeface="+mn-cs"/>
              </a:rPr>
              <a:t>50%</a:t>
            </a:r>
            <a:r>
              <a:rPr lang="zh-CN" altLang="en-US" sz="1200" b="0" kern="1200" dirty="0" smtClean="0">
                <a:solidFill>
                  <a:schemeClr val="tx2"/>
                </a:solidFill>
                <a:latin typeface="+mn-lt"/>
                <a:ea typeface="+mn-ea"/>
                <a:cs typeface="+mn-cs"/>
              </a:rPr>
              <a:t>。需要着重强调的是，对不合格率的要求，我们依然按照第一阶段的执行，要继续发挥实验室工程师</a:t>
            </a:r>
            <a:r>
              <a:rPr lang="zh-CN" altLang="en-US" sz="1200" kern="1200" dirty="0" smtClean="0">
                <a:solidFill>
                  <a:schemeClr val="tx2"/>
                </a:solidFill>
                <a:latin typeface="+mn-lt"/>
                <a:ea typeface="+mn-ea"/>
                <a:cs typeface="+mn-cs"/>
              </a:rPr>
              <a:t>与检验员联合抽样的作用，让有限的抽查经费最大程度的花出效果。</a:t>
            </a:r>
            <a:endParaRPr lang="zh-CN" altLang="en-US" b="0"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62</a:t>
            </a:fld>
            <a:endParaRPr lang="zh-CN" altLang="en-US"/>
          </a:p>
        </p:txBody>
      </p:sp>
    </p:spTree>
    <p:extLst>
      <p:ext uri="{BB962C8B-B14F-4D97-AF65-F5344CB8AC3E}">
        <p14:creationId xmlns:p14="http://schemas.microsoft.com/office/powerpoint/2010/main" xmlns="" val="1795877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进口抽查环节分别涉及“口岸抽查”（</a:t>
            </a:r>
            <a:r>
              <a:rPr lang="en-US" sz="1200" kern="1200" dirty="0" smtClean="0">
                <a:solidFill>
                  <a:schemeClr val="tx2"/>
                </a:solidFill>
                <a:latin typeface="+mn-lt"/>
                <a:ea typeface="+mn-ea"/>
                <a:cs typeface="+mn-cs"/>
              </a:rPr>
              <a:t>1058</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40.24%</a:t>
            </a:r>
            <a:r>
              <a:rPr lang="zh-CN" altLang="en-US" sz="1200" kern="1200" dirty="0" smtClean="0">
                <a:solidFill>
                  <a:schemeClr val="tx2"/>
                </a:solidFill>
                <a:latin typeface="+mn-lt"/>
                <a:ea typeface="+mn-ea"/>
                <a:cs typeface="+mn-cs"/>
              </a:rPr>
              <a:t>）、“市场抽查”（</a:t>
            </a:r>
            <a:r>
              <a:rPr lang="en-US" sz="1200" kern="1200" dirty="0" smtClean="0">
                <a:solidFill>
                  <a:schemeClr val="tx2"/>
                </a:solidFill>
                <a:latin typeface="+mn-lt"/>
                <a:ea typeface="+mn-ea"/>
                <a:cs typeface="+mn-cs"/>
              </a:rPr>
              <a:t>1428</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54.32%</a:t>
            </a:r>
            <a:r>
              <a:rPr lang="zh-CN" altLang="en-US" sz="1200" kern="1200" dirty="0" smtClean="0">
                <a:solidFill>
                  <a:schemeClr val="tx2"/>
                </a:solidFill>
                <a:latin typeface="+mn-lt"/>
                <a:ea typeface="+mn-ea"/>
                <a:cs typeface="+mn-cs"/>
              </a:rPr>
              <a:t>）、“货物集散地”（</a:t>
            </a:r>
            <a:r>
              <a:rPr lang="en-US" sz="1200" kern="1200" dirty="0" smtClean="0">
                <a:solidFill>
                  <a:schemeClr val="tx2"/>
                </a:solidFill>
                <a:latin typeface="+mn-lt"/>
                <a:ea typeface="+mn-ea"/>
                <a:cs typeface="+mn-cs"/>
              </a:rPr>
              <a:t>31</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1.18%</a:t>
            </a:r>
            <a:r>
              <a:rPr lang="zh-CN" altLang="en-US" sz="1200" kern="1200" dirty="0" smtClean="0">
                <a:solidFill>
                  <a:schemeClr val="tx2"/>
                </a:solidFill>
                <a:latin typeface="+mn-lt"/>
                <a:ea typeface="+mn-ea"/>
                <a:cs typeface="+mn-cs"/>
              </a:rPr>
              <a:t>）、“其他环节”（</a:t>
            </a:r>
            <a:r>
              <a:rPr lang="en-US" sz="1200" kern="1200" dirty="0" smtClean="0">
                <a:solidFill>
                  <a:schemeClr val="tx2"/>
                </a:solidFill>
                <a:latin typeface="+mn-lt"/>
                <a:ea typeface="+mn-ea"/>
                <a:cs typeface="+mn-cs"/>
              </a:rPr>
              <a:t>112</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4.26%</a:t>
            </a:r>
            <a:r>
              <a:rPr lang="zh-CN" altLang="en-US" sz="1200" kern="1200" dirty="0" smtClean="0">
                <a:solidFill>
                  <a:schemeClr val="tx2"/>
                </a:solidFill>
                <a:latin typeface="+mn-lt"/>
                <a:ea typeface="+mn-ea"/>
                <a:cs typeface="+mn-cs"/>
              </a:rPr>
              <a:t>）</a:t>
            </a:r>
            <a:r>
              <a:rPr lang="en-US" sz="1200" kern="1200" dirty="0" smtClean="0">
                <a:solidFill>
                  <a:schemeClr val="tx2"/>
                </a:solidFill>
                <a:latin typeface="+mn-lt"/>
                <a:ea typeface="+mn-ea"/>
                <a:cs typeface="+mn-cs"/>
              </a:rPr>
              <a:t>4</a:t>
            </a:r>
            <a:r>
              <a:rPr lang="zh-CN" altLang="en-US" sz="1200" kern="1200" dirty="0" smtClean="0">
                <a:solidFill>
                  <a:schemeClr val="tx2"/>
                </a:solidFill>
                <a:latin typeface="+mn-lt"/>
                <a:ea typeface="+mn-ea"/>
                <a:cs typeface="+mn-cs"/>
              </a:rPr>
              <a:t>个类别。</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63</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进口抽查不合格商品共涉及</a:t>
            </a:r>
            <a:r>
              <a:rPr lang="en-US" sz="1200" kern="1200" dirty="0" smtClean="0">
                <a:solidFill>
                  <a:schemeClr val="tx2"/>
                </a:solidFill>
                <a:latin typeface="+mn-lt"/>
                <a:ea typeface="+mn-ea"/>
                <a:cs typeface="+mn-cs"/>
              </a:rPr>
              <a:t>12</a:t>
            </a:r>
            <a:r>
              <a:rPr lang="zh-CN" altLang="en-US" sz="1200" kern="1200" dirty="0" smtClean="0">
                <a:solidFill>
                  <a:schemeClr val="tx2"/>
                </a:solidFill>
                <a:latin typeface="+mn-lt"/>
                <a:ea typeface="+mn-ea"/>
                <a:cs typeface="+mn-cs"/>
              </a:rPr>
              <a:t>个不合格项。其中“货证不符和一般说明不合格”数量位居首位，共</a:t>
            </a:r>
            <a:r>
              <a:rPr lang="en-US" sz="1200" kern="1200" dirty="0" smtClean="0">
                <a:solidFill>
                  <a:schemeClr val="tx2"/>
                </a:solidFill>
                <a:latin typeface="+mn-lt"/>
                <a:ea typeface="+mn-ea"/>
                <a:cs typeface="+mn-cs"/>
              </a:rPr>
              <a:t>710</a:t>
            </a:r>
            <a:r>
              <a:rPr lang="zh-CN" altLang="en-US" sz="1200" kern="1200" dirty="0" smtClean="0">
                <a:solidFill>
                  <a:schemeClr val="tx2"/>
                </a:solidFill>
                <a:latin typeface="+mn-lt"/>
                <a:ea typeface="+mn-ea"/>
                <a:cs typeface="+mn-cs"/>
              </a:rPr>
              <a:t>项，占全部不合格项数量的</a:t>
            </a:r>
            <a:r>
              <a:rPr lang="en-US" sz="1200" kern="1200" dirty="0" smtClean="0">
                <a:solidFill>
                  <a:schemeClr val="tx2"/>
                </a:solidFill>
                <a:latin typeface="+mn-lt"/>
                <a:ea typeface="+mn-ea"/>
                <a:cs typeface="+mn-cs"/>
              </a:rPr>
              <a:t>69.88%</a:t>
            </a:r>
            <a:r>
              <a:rPr lang="zh-CN" altLang="en-US" sz="1200" kern="1200" dirty="0" smtClean="0">
                <a:solidFill>
                  <a:schemeClr val="tx2"/>
                </a:solidFill>
                <a:latin typeface="+mn-lt"/>
                <a:ea typeface="+mn-ea"/>
                <a:cs typeface="+mn-cs"/>
              </a:rPr>
              <a:t>。这其中，标识标签占了很大比重，说明进口商品依然存在风险，而且风险绝不是仅仅停留在标识标签层面，还存在很多深层次的问题，需要我们加大力度继续查出来、解决掉。</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64</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进口抽查不合格商品共涉及</a:t>
            </a:r>
            <a:r>
              <a:rPr lang="en-US" sz="1200" kern="1200" dirty="0" smtClean="0">
                <a:solidFill>
                  <a:schemeClr val="tx2"/>
                </a:solidFill>
                <a:latin typeface="+mn-lt"/>
                <a:ea typeface="+mn-ea"/>
                <a:cs typeface="+mn-cs"/>
              </a:rPr>
              <a:t>6</a:t>
            </a:r>
            <a:r>
              <a:rPr lang="zh-CN" altLang="en-US" sz="1200" kern="1200" dirty="0" smtClean="0">
                <a:solidFill>
                  <a:schemeClr val="tx2"/>
                </a:solidFill>
                <a:latin typeface="+mn-lt"/>
                <a:ea typeface="+mn-ea"/>
                <a:cs typeface="+mn-cs"/>
              </a:rPr>
              <a:t>个类别，其中以“消费者权益损害”居多，共</a:t>
            </a:r>
            <a:r>
              <a:rPr lang="en-US" sz="1200" kern="1200" dirty="0" smtClean="0">
                <a:solidFill>
                  <a:schemeClr val="tx2"/>
                </a:solidFill>
                <a:latin typeface="+mn-lt"/>
                <a:ea typeface="+mn-ea"/>
                <a:cs typeface="+mn-cs"/>
              </a:rPr>
              <a:t>630</a:t>
            </a:r>
            <a:r>
              <a:rPr lang="zh-CN" altLang="en-US" sz="1200" kern="1200" dirty="0" smtClean="0">
                <a:solidFill>
                  <a:schemeClr val="tx2"/>
                </a:solidFill>
                <a:latin typeface="+mn-lt"/>
                <a:ea typeface="+mn-ea"/>
                <a:cs typeface="+mn-cs"/>
              </a:rPr>
              <a:t>项，占比</a:t>
            </a:r>
            <a:r>
              <a:rPr lang="en-US" sz="1200" kern="1200" dirty="0" smtClean="0">
                <a:solidFill>
                  <a:schemeClr val="tx2"/>
                </a:solidFill>
                <a:latin typeface="+mn-lt"/>
                <a:ea typeface="+mn-ea"/>
                <a:cs typeface="+mn-cs"/>
              </a:rPr>
              <a:t>62.01%</a:t>
            </a:r>
            <a:r>
              <a:rPr lang="zh-CN" altLang="en-US" sz="1200" kern="1200" dirty="0" smtClean="0">
                <a:solidFill>
                  <a:schemeClr val="tx2"/>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65</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出口抽查环节分别涉及“生产企业”（</a:t>
            </a:r>
            <a:r>
              <a:rPr lang="en-US" sz="1200" kern="1200" dirty="0" smtClean="0">
                <a:solidFill>
                  <a:schemeClr val="tx2"/>
                </a:solidFill>
                <a:latin typeface="+mn-lt"/>
                <a:ea typeface="+mn-ea"/>
                <a:cs typeface="+mn-cs"/>
              </a:rPr>
              <a:t>621</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82.14%</a:t>
            </a:r>
            <a:r>
              <a:rPr lang="zh-CN" altLang="en-US" sz="1200" kern="1200" dirty="0" smtClean="0">
                <a:solidFill>
                  <a:schemeClr val="tx2"/>
                </a:solidFill>
                <a:latin typeface="+mn-lt"/>
                <a:ea typeface="+mn-ea"/>
                <a:cs typeface="+mn-cs"/>
              </a:rPr>
              <a:t>）、“口岸抽查”（</a:t>
            </a:r>
            <a:r>
              <a:rPr lang="en-US" sz="1200" kern="1200" dirty="0" smtClean="0">
                <a:solidFill>
                  <a:schemeClr val="tx2"/>
                </a:solidFill>
                <a:latin typeface="+mn-lt"/>
                <a:ea typeface="+mn-ea"/>
                <a:cs typeface="+mn-cs"/>
              </a:rPr>
              <a:t>104</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13.76%</a:t>
            </a:r>
            <a:r>
              <a:rPr lang="zh-CN" altLang="en-US" sz="1200" kern="1200" dirty="0" smtClean="0">
                <a:solidFill>
                  <a:schemeClr val="tx2"/>
                </a:solidFill>
                <a:latin typeface="+mn-lt"/>
                <a:ea typeface="+mn-ea"/>
                <a:cs typeface="+mn-cs"/>
              </a:rPr>
              <a:t>）、“市场抽查”（</a:t>
            </a:r>
            <a:r>
              <a:rPr lang="en-US" sz="1200" kern="1200" dirty="0" smtClean="0">
                <a:solidFill>
                  <a:schemeClr val="tx2"/>
                </a:solidFill>
                <a:latin typeface="+mn-lt"/>
                <a:ea typeface="+mn-ea"/>
                <a:cs typeface="+mn-cs"/>
              </a:rPr>
              <a:t>25</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3.31%</a:t>
            </a:r>
            <a:r>
              <a:rPr lang="zh-CN" altLang="en-US" sz="1200" kern="1200" dirty="0" smtClean="0">
                <a:solidFill>
                  <a:schemeClr val="tx2"/>
                </a:solidFill>
                <a:latin typeface="+mn-lt"/>
                <a:ea typeface="+mn-ea"/>
                <a:cs typeface="+mn-cs"/>
              </a:rPr>
              <a:t>）和“货物集散地”（</a:t>
            </a:r>
            <a:r>
              <a:rPr lang="en-US" sz="1200" kern="1200" dirty="0" smtClean="0">
                <a:solidFill>
                  <a:schemeClr val="tx2"/>
                </a:solidFill>
                <a:latin typeface="+mn-lt"/>
                <a:ea typeface="+mn-ea"/>
                <a:cs typeface="+mn-cs"/>
              </a:rPr>
              <a:t>6</a:t>
            </a:r>
            <a:r>
              <a:rPr lang="zh-CN" altLang="en-US" sz="1200" kern="1200" dirty="0" smtClean="0">
                <a:solidFill>
                  <a:schemeClr val="tx2"/>
                </a:solidFill>
                <a:latin typeface="+mn-lt"/>
                <a:ea typeface="+mn-ea"/>
                <a:cs typeface="+mn-cs"/>
              </a:rPr>
              <a:t>批，占比</a:t>
            </a:r>
            <a:r>
              <a:rPr lang="en-US" sz="1200" kern="1200" dirty="0" smtClean="0">
                <a:solidFill>
                  <a:schemeClr val="tx2"/>
                </a:solidFill>
                <a:latin typeface="+mn-lt"/>
                <a:ea typeface="+mn-ea"/>
                <a:cs typeface="+mn-cs"/>
              </a:rPr>
              <a:t>0.79%</a:t>
            </a:r>
            <a:r>
              <a:rPr lang="zh-CN" altLang="en-US" sz="1200" kern="1200" dirty="0" smtClean="0">
                <a:solidFill>
                  <a:schemeClr val="tx2"/>
                </a:solidFill>
                <a:latin typeface="+mn-lt"/>
                <a:ea typeface="+mn-ea"/>
                <a:cs typeface="+mn-cs"/>
              </a:rPr>
              <a:t>）</a:t>
            </a:r>
            <a:r>
              <a:rPr lang="en-US" sz="1200" kern="1200" dirty="0" smtClean="0">
                <a:solidFill>
                  <a:schemeClr val="tx2"/>
                </a:solidFill>
                <a:latin typeface="+mn-lt"/>
                <a:ea typeface="+mn-ea"/>
                <a:cs typeface="+mn-cs"/>
              </a:rPr>
              <a:t>4</a:t>
            </a:r>
            <a:r>
              <a:rPr lang="zh-CN" altLang="en-US" sz="1200" kern="1200" dirty="0" smtClean="0">
                <a:solidFill>
                  <a:schemeClr val="tx2"/>
                </a:solidFill>
                <a:latin typeface="+mn-lt"/>
                <a:ea typeface="+mn-ea"/>
                <a:cs typeface="+mn-cs"/>
              </a:rPr>
              <a:t>个类别。</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66</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进口抽查不合格商品共涉及</a:t>
            </a:r>
            <a:r>
              <a:rPr lang="en-US" sz="1200" kern="1200" dirty="0" smtClean="0">
                <a:solidFill>
                  <a:schemeClr val="tx2"/>
                </a:solidFill>
                <a:latin typeface="+mn-lt"/>
                <a:ea typeface="+mn-ea"/>
                <a:cs typeface="+mn-cs"/>
              </a:rPr>
              <a:t>12</a:t>
            </a:r>
            <a:r>
              <a:rPr lang="zh-CN" altLang="en-US" sz="1200" kern="1200" dirty="0" smtClean="0">
                <a:solidFill>
                  <a:schemeClr val="tx2"/>
                </a:solidFill>
                <a:latin typeface="+mn-lt"/>
                <a:ea typeface="+mn-ea"/>
                <a:cs typeface="+mn-cs"/>
              </a:rPr>
              <a:t>个不合格项。其中“货证不符和一般说明不合格”数量位居首位，共</a:t>
            </a:r>
            <a:r>
              <a:rPr lang="en-US" sz="1200" kern="1200" dirty="0" smtClean="0">
                <a:solidFill>
                  <a:schemeClr val="tx2"/>
                </a:solidFill>
                <a:latin typeface="+mn-lt"/>
                <a:ea typeface="+mn-ea"/>
                <a:cs typeface="+mn-cs"/>
              </a:rPr>
              <a:t>710</a:t>
            </a:r>
            <a:r>
              <a:rPr lang="zh-CN" altLang="en-US" sz="1200" kern="1200" dirty="0" smtClean="0">
                <a:solidFill>
                  <a:schemeClr val="tx2"/>
                </a:solidFill>
                <a:latin typeface="+mn-lt"/>
                <a:ea typeface="+mn-ea"/>
                <a:cs typeface="+mn-cs"/>
              </a:rPr>
              <a:t>项，占全部不合格项数量的</a:t>
            </a:r>
            <a:r>
              <a:rPr lang="en-US" sz="1200" kern="1200" dirty="0" smtClean="0">
                <a:solidFill>
                  <a:schemeClr val="tx2"/>
                </a:solidFill>
                <a:latin typeface="+mn-lt"/>
                <a:ea typeface="+mn-ea"/>
                <a:cs typeface="+mn-cs"/>
              </a:rPr>
              <a:t>69.88%</a:t>
            </a:r>
            <a:r>
              <a:rPr lang="zh-CN" altLang="en-US" sz="1200" kern="1200" dirty="0" smtClean="0">
                <a:solidFill>
                  <a:schemeClr val="tx2"/>
                </a:solidFill>
                <a:latin typeface="+mn-lt"/>
                <a:ea typeface="+mn-ea"/>
                <a:cs typeface="+mn-cs"/>
              </a:rPr>
              <a:t>。这其中，标识标签占了很大比重，说明进口商品依然存在风险，而且风险绝不是仅仅停留在标识标签层面，还存在很多深层次的问题，需要我们加大力度继续查出来、解决掉。</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67</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2"/>
                </a:solidFill>
                <a:latin typeface="+mn-lt"/>
                <a:ea typeface="+mn-ea"/>
                <a:cs typeface="+mn-cs"/>
              </a:rPr>
              <a:t>进口抽查不合格商品共涉及</a:t>
            </a:r>
            <a:r>
              <a:rPr lang="en-US" sz="1200" kern="1200" dirty="0" smtClean="0">
                <a:solidFill>
                  <a:schemeClr val="tx2"/>
                </a:solidFill>
                <a:latin typeface="+mn-lt"/>
                <a:ea typeface="+mn-ea"/>
                <a:cs typeface="+mn-cs"/>
              </a:rPr>
              <a:t>6</a:t>
            </a:r>
            <a:r>
              <a:rPr lang="zh-CN" altLang="en-US" sz="1200" kern="1200" dirty="0" smtClean="0">
                <a:solidFill>
                  <a:schemeClr val="tx2"/>
                </a:solidFill>
                <a:latin typeface="+mn-lt"/>
                <a:ea typeface="+mn-ea"/>
                <a:cs typeface="+mn-cs"/>
              </a:rPr>
              <a:t>个类别，其中以“消费者权益损害”居多，共</a:t>
            </a:r>
            <a:r>
              <a:rPr lang="en-US" sz="1200" kern="1200" dirty="0" smtClean="0">
                <a:solidFill>
                  <a:schemeClr val="tx2"/>
                </a:solidFill>
                <a:latin typeface="+mn-lt"/>
                <a:ea typeface="+mn-ea"/>
                <a:cs typeface="+mn-cs"/>
              </a:rPr>
              <a:t>630</a:t>
            </a:r>
            <a:r>
              <a:rPr lang="zh-CN" altLang="en-US" sz="1200" kern="1200" dirty="0" smtClean="0">
                <a:solidFill>
                  <a:schemeClr val="tx2"/>
                </a:solidFill>
                <a:latin typeface="+mn-lt"/>
                <a:ea typeface="+mn-ea"/>
                <a:cs typeface="+mn-cs"/>
              </a:rPr>
              <a:t>项，占比</a:t>
            </a:r>
            <a:r>
              <a:rPr lang="en-US" sz="1200" kern="1200" dirty="0" smtClean="0">
                <a:solidFill>
                  <a:schemeClr val="tx2"/>
                </a:solidFill>
                <a:latin typeface="+mn-lt"/>
                <a:ea typeface="+mn-ea"/>
                <a:cs typeface="+mn-cs"/>
              </a:rPr>
              <a:t>62.01%</a:t>
            </a:r>
            <a:r>
              <a:rPr lang="zh-CN" altLang="en-US" sz="1200" kern="1200" dirty="0" smtClean="0">
                <a:solidFill>
                  <a:schemeClr val="tx2"/>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5FB91549-43BF-425A-AF25-75262019208C}" type="slidenum">
              <a:rPr lang="en-US" altLang="zh-CN" smtClean="0"/>
              <a:pPr/>
              <a:t>68</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幻灯片图像占位符 1"/>
          <p:cNvSpPr>
            <a:spLocks noGrp="1" noRot="1" noChangeAspect="1"/>
          </p:cNvSpPr>
          <p:nvPr>
            <p:ph type="sldImg"/>
          </p:nvPr>
        </p:nvSpPr>
        <p:spPr bwMode="auto">
          <a:noFill/>
          <a:ln>
            <a:solidFill>
              <a:srgbClr val="000000"/>
            </a:solidFill>
            <a:miter lim="800000"/>
            <a:headEnd/>
            <a:tailEnd/>
          </a:ln>
        </p:spPr>
      </p:sp>
      <p:sp>
        <p:nvSpPr>
          <p:cNvPr id="27341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BCE066B1-DF37-4F54-9376-3D04E87B519E}" type="slidenum">
              <a:rPr lang="zh-CN" altLang="en-US" smtClean="0"/>
              <a:pPr>
                <a:defRPr/>
              </a:pPr>
              <a:t>69</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8" name="备注占位符 2"/>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en-US" smtClean="0"/>
          </a:p>
        </p:txBody>
      </p:sp>
      <p:sp>
        <p:nvSpPr>
          <p:cNvPr id="24579" name="灯片编号占位符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D9CB6ECE-6886-4A0B-8475-C0F59C01F916}" type="slidenum">
              <a:rPr kumimoji="1" lang="zh-CN" altLang="en-US" sz="1200">
                <a:latin typeface="Times New Roman" pitchFamily="18" charset="0"/>
                <a:ea typeface="仿宋_GB2312" pitchFamily="49" charset="-122"/>
              </a:rPr>
              <a:pPr algn="r"/>
              <a:t>73</a:t>
            </a:fld>
            <a:endParaRPr kumimoji="1" lang="en-US" altLang="zh-CN" sz="1200">
              <a:latin typeface="Times New Roman" pitchFamily="18" charset="0"/>
              <a:ea typeface="仿宋_GB2312" pitchFamily="49"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8" name="备注占位符 2"/>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zh-CN" altLang="en-US" smtClean="0"/>
          </a:p>
        </p:txBody>
      </p:sp>
      <p:sp>
        <p:nvSpPr>
          <p:cNvPr id="24579" name="灯片编号占位符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D9CB6ECE-6886-4A0B-8475-C0F59C01F916}" type="slidenum">
              <a:rPr kumimoji="1" lang="zh-CN" altLang="en-US" sz="1200">
                <a:latin typeface="Times New Roman" pitchFamily="18" charset="0"/>
                <a:ea typeface="仿宋_GB2312" pitchFamily="49" charset="-122"/>
              </a:rPr>
              <a:pPr algn="r"/>
              <a:t>74</a:t>
            </a:fld>
            <a:endParaRPr kumimoji="1" lang="en-US" altLang="zh-CN" sz="1200">
              <a:latin typeface="Times New Roman" pitchFamily="18" charset="0"/>
              <a:ea typeface="仿宋_GB2312" pitchFamily="49"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幻灯片图像占位符 1"/>
          <p:cNvSpPr>
            <a:spLocks noGrp="1" noRot="1" noChangeAspect="1"/>
          </p:cNvSpPr>
          <p:nvPr>
            <p:ph type="sldImg"/>
          </p:nvPr>
        </p:nvSpPr>
        <p:spPr bwMode="auto">
          <a:noFill/>
          <a:ln>
            <a:solidFill>
              <a:srgbClr val="000000"/>
            </a:solidFill>
            <a:miter lim="800000"/>
            <a:headEnd/>
            <a:tailEnd/>
          </a:ln>
        </p:spPr>
      </p:sp>
      <p:sp>
        <p:nvSpPr>
          <p:cNvPr id="293890"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40C4F4C0-9159-4458-BDD9-135D3E8E476D}" type="slidenum">
              <a:rPr lang="zh-CN" altLang="en-US" smtClean="0"/>
              <a:pPr>
                <a:defRPr/>
              </a:pPr>
              <a:t>78</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幻灯片图像占位符 1"/>
          <p:cNvSpPr>
            <a:spLocks noGrp="1" noRot="1" noChangeAspect="1" noTextEdit="1"/>
          </p:cNvSpPr>
          <p:nvPr>
            <p:ph type="sldImg"/>
          </p:nvPr>
        </p:nvSpPr>
        <p:spPr bwMode="auto">
          <a:noFill/>
          <a:ln>
            <a:solidFill>
              <a:srgbClr val="000000"/>
            </a:solidFill>
            <a:miter lim="800000"/>
            <a:headEnd/>
            <a:tailEnd/>
          </a:ln>
        </p:spPr>
      </p:sp>
      <p:sp>
        <p:nvSpPr>
          <p:cNvPr id="2969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38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D4CE47-5A6E-4DD4-AC6F-4104020584D1}" type="slidenum">
              <a:rPr lang="zh-CN" altLang="en-US" smtClean="0"/>
              <a:pPr>
                <a:defRPr/>
              </a:pPr>
              <a:t>80</a:t>
            </a:fld>
            <a:endParaRPr lang="zh-CN"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幻灯片图像占位符 1"/>
          <p:cNvSpPr>
            <a:spLocks noGrp="1" noRot="1" noChangeAspect="1" noTextEdit="1"/>
          </p:cNvSpPr>
          <p:nvPr>
            <p:ph type="sldImg"/>
          </p:nvPr>
        </p:nvSpPr>
        <p:spPr bwMode="auto">
          <a:noFill/>
          <a:ln>
            <a:solidFill>
              <a:srgbClr val="000000"/>
            </a:solidFill>
            <a:miter lim="800000"/>
            <a:headEnd/>
            <a:tailEnd/>
          </a:ln>
        </p:spPr>
      </p:sp>
      <p:sp>
        <p:nvSpPr>
          <p:cNvPr id="299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1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1435CB-4E68-4F44-9D73-5CA5FFEFD47B}" type="slidenum">
              <a:rPr lang="zh-CN" altLang="en-US" smtClean="0"/>
              <a:pPr>
                <a:defRPr/>
              </a:pPr>
              <a:t>81</a:t>
            </a:fld>
            <a:endParaRPr lang="zh-CN"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幻灯片图像占位符 1"/>
          <p:cNvSpPr>
            <a:spLocks noGrp="1" noRot="1" noChangeAspect="1" noTextEdit="1"/>
          </p:cNvSpPr>
          <p:nvPr>
            <p:ph type="sldImg"/>
          </p:nvPr>
        </p:nvSpPr>
        <p:spPr bwMode="auto">
          <a:noFill/>
          <a:ln>
            <a:solidFill>
              <a:srgbClr val="000000"/>
            </a:solidFill>
            <a:miter lim="800000"/>
            <a:headEnd/>
            <a:tailEnd/>
          </a:ln>
        </p:spPr>
      </p:sp>
      <p:sp>
        <p:nvSpPr>
          <p:cNvPr id="301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78F0B0-4C53-4734-A8C2-3AFB5EC5AF7F}" type="slidenum">
              <a:rPr lang="zh-CN" altLang="en-US" smtClean="0"/>
              <a:pPr>
                <a:defRPr/>
              </a:pPr>
              <a:t>82</a:t>
            </a:fld>
            <a:endParaRPr lang="zh-CN"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幻灯片图像占位符 1"/>
          <p:cNvSpPr>
            <a:spLocks noGrp="1" noRot="1" noChangeAspect="1" noTextEdit="1"/>
          </p:cNvSpPr>
          <p:nvPr>
            <p:ph type="sldImg"/>
          </p:nvPr>
        </p:nvSpPr>
        <p:spPr bwMode="auto">
          <a:noFill/>
          <a:ln>
            <a:solidFill>
              <a:srgbClr val="000000"/>
            </a:solidFill>
            <a:miter lim="800000"/>
            <a:headEnd/>
            <a:tailEnd/>
          </a:ln>
        </p:spPr>
      </p:sp>
      <p:sp>
        <p:nvSpPr>
          <p:cNvPr id="3031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46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F95151-82CB-4794-B51D-056021DD15E3}" type="slidenum">
              <a:rPr lang="zh-CN" altLang="en-US" smtClean="0"/>
              <a:pPr>
                <a:defRPr/>
              </a:pPr>
              <a:t>83</a:t>
            </a:fld>
            <a:endParaRPr lang="zh-CN"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幻灯片图像占位符 1"/>
          <p:cNvSpPr>
            <a:spLocks noGrp="1" noRot="1" noChangeAspect="1" noTextEdit="1"/>
          </p:cNvSpPr>
          <p:nvPr>
            <p:ph type="sldImg"/>
          </p:nvPr>
        </p:nvSpPr>
        <p:spPr bwMode="auto">
          <a:noFill/>
          <a:ln>
            <a:solidFill>
              <a:srgbClr val="000000"/>
            </a:solidFill>
            <a:miter lim="800000"/>
            <a:headEnd/>
            <a:tailEnd/>
          </a:ln>
        </p:spPr>
      </p:sp>
      <p:sp>
        <p:nvSpPr>
          <p:cNvPr id="308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062DE-3BC9-47C7-82FA-CEDCB4E9EDE8}" type="slidenum">
              <a:rPr lang="zh-CN" altLang="en-US" smtClean="0"/>
              <a:pPr>
                <a:defRPr/>
              </a:pPr>
              <a:t>85</a:t>
            </a:fld>
            <a:endParaRPr lang="zh-CN"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幻灯片图像占位符 1"/>
          <p:cNvSpPr>
            <a:spLocks noGrp="1" noRot="1" noChangeAspect="1" noTextEdit="1"/>
          </p:cNvSpPr>
          <p:nvPr>
            <p:ph type="sldImg"/>
          </p:nvPr>
        </p:nvSpPr>
        <p:spPr bwMode="auto">
          <a:noFill/>
          <a:ln>
            <a:solidFill>
              <a:srgbClr val="000000"/>
            </a:solidFill>
            <a:miter lim="800000"/>
            <a:headEnd/>
            <a:tailEnd/>
          </a:ln>
        </p:spPr>
      </p:sp>
      <p:sp>
        <p:nvSpPr>
          <p:cNvPr id="310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5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A7F214-A558-4C76-B388-2D5FCB37F53D}" type="slidenum">
              <a:rPr lang="zh-CN" altLang="en-US" smtClean="0"/>
              <a:pPr>
                <a:defRPr/>
              </a:pPr>
              <a:t>86</a:t>
            </a:fld>
            <a:endParaRPr lang="zh-CN"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幻灯片图像占位符 1"/>
          <p:cNvSpPr>
            <a:spLocks noGrp="1" noRot="1" noChangeAspect="1" noTextEdit="1"/>
          </p:cNvSpPr>
          <p:nvPr>
            <p:ph type="sldImg"/>
          </p:nvPr>
        </p:nvSpPr>
        <p:spPr bwMode="auto">
          <a:noFill/>
          <a:ln>
            <a:solidFill>
              <a:srgbClr val="000000"/>
            </a:solidFill>
            <a:miter lim="800000"/>
            <a:headEnd/>
            <a:tailEnd/>
          </a:ln>
        </p:spPr>
      </p:sp>
      <p:sp>
        <p:nvSpPr>
          <p:cNvPr id="312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35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6460A7-C572-4B11-8BA2-D1BFCF1E6534}" type="slidenum">
              <a:rPr lang="zh-CN" altLang="en-US" smtClean="0"/>
              <a:pPr>
                <a:defRPr/>
              </a:pPr>
              <a:t>87</a:t>
            </a:fld>
            <a:endParaRPr lang="zh-CN"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幻灯片图像占位符 1"/>
          <p:cNvSpPr>
            <a:spLocks noGrp="1" noRot="1" noChangeAspect="1" noTextEdit="1"/>
          </p:cNvSpPr>
          <p:nvPr>
            <p:ph type="sldImg"/>
          </p:nvPr>
        </p:nvSpPr>
        <p:spPr bwMode="auto">
          <a:noFill/>
          <a:ln>
            <a:solidFill>
              <a:srgbClr val="000000"/>
            </a:solidFill>
            <a:miter lim="800000"/>
            <a:headEnd/>
            <a:tailEnd/>
          </a:ln>
        </p:spPr>
      </p:sp>
      <p:sp>
        <p:nvSpPr>
          <p:cNvPr id="314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45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72490C-011C-4D3D-8FEA-51F7DF054A96}" type="slidenum">
              <a:rPr lang="zh-CN" altLang="en-US" smtClean="0"/>
              <a:pPr>
                <a:defRPr/>
              </a:pPr>
              <a:t>88</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27"/>
          <p:cNvSpPr>
            <a:spLocks noChangeArrowheads="1"/>
          </p:cNvSpPr>
          <p:nvPr/>
        </p:nvSpPr>
        <p:spPr bwMode="gray">
          <a:xfrm>
            <a:off x="0" y="0"/>
            <a:ext cx="9144000" cy="1524000"/>
          </a:xfrm>
          <a:prstGeom prst="rect">
            <a:avLst/>
          </a:prstGeom>
          <a:gradFill rotWithShape="1">
            <a:gsLst>
              <a:gs pos="0">
                <a:schemeClr val="accent1"/>
              </a:gs>
              <a:gs pos="100000">
                <a:schemeClr val="accent1">
                  <a:gamma/>
                  <a:tint val="0"/>
                  <a:invGamma/>
                  <a:alpha val="0"/>
                </a:schemeClr>
              </a:gs>
            </a:gsLst>
            <a:lin ang="5400000" scaled="1"/>
          </a:gradFill>
          <a:ln w="9525">
            <a:noFill/>
            <a:miter lim="800000"/>
            <a:headEnd/>
            <a:tailEnd/>
          </a:ln>
          <a:effectLst/>
        </p:spPr>
        <p:txBody>
          <a:bodyPr wrap="none" anchor="ctr"/>
          <a:lstStyle/>
          <a:p>
            <a:pPr>
              <a:defRPr/>
            </a:pPr>
            <a:endParaRPr lang="zh-CN" altLang="en-US">
              <a:ea typeface="+mn-ea"/>
            </a:endParaRPr>
          </a:p>
        </p:txBody>
      </p:sp>
      <p:grpSp>
        <p:nvGrpSpPr>
          <p:cNvPr id="5" name="Group 15"/>
          <p:cNvGrpSpPr>
            <a:grpSpLocks/>
          </p:cNvGrpSpPr>
          <p:nvPr/>
        </p:nvGrpSpPr>
        <p:grpSpPr bwMode="auto">
          <a:xfrm>
            <a:off x="152400" y="317500"/>
            <a:ext cx="6838950" cy="2805113"/>
            <a:chOff x="664" y="1951"/>
            <a:chExt cx="4308" cy="2120"/>
          </a:xfrm>
        </p:grpSpPr>
        <p:sp>
          <p:nvSpPr>
            <p:cNvPr id="6" name="Freeform 16"/>
            <p:cNvSpPr>
              <a:spLocks/>
            </p:cNvSpPr>
            <p:nvPr/>
          </p:nvSpPr>
          <p:spPr bwMode="invGray">
            <a:xfrm>
              <a:off x="743" y="2045"/>
              <a:ext cx="1267" cy="1939"/>
            </a:xfrm>
            <a:custGeom>
              <a:avLst/>
              <a:gdLst/>
              <a:ahLst/>
              <a:cxnLst>
                <a:cxn ang="0">
                  <a:pos x="116" y="258"/>
                </a:cxn>
                <a:cxn ang="0">
                  <a:pos x="320" y="210"/>
                </a:cxn>
                <a:cxn ang="0">
                  <a:pos x="434" y="240"/>
                </a:cxn>
                <a:cxn ang="0">
                  <a:pos x="416" y="444"/>
                </a:cxn>
                <a:cxn ang="0">
                  <a:pos x="272" y="582"/>
                </a:cxn>
                <a:cxn ang="0">
                  <a:pos x="218" y="714"/>
                </a:cxn>
                <a:cxn ang="0">
                  <a:pos x="284" y="964"/>
                </a:cxn>
                <a:cxn ang="0">
                  <a:pos x="316" y="960"/>
                </a:cxn>
                <a:cxn ang="0">
                  <a:pos x="328" y="906"/>
                </a:cxn>
                <a:cxn ang="0">
                  <a:pos x="478" y="1154"/>
                </a:cxn>
                <a:cxn ang="0">
                  <a:pos x="650" y="1200"/>
                </a:cxn>
                <a:cxn ang="0">
                  <a:pos x="794" y="1350"/>
                </a:cxn>
                <a:cxn ang="0">
                  <a:pos x="854" y="1422"/>
                </a:cxn>
                <a:cxn ang="0">
                  <a:pos x="770" y="1608"/>
                </a:cxn>
                <a:cxn ang="0">
                  <a:pos x="916" y="1782"/>
                </a:cxn>
                <a:cxn ang="0">
                  <a:pos x="1034" y="2022"/>
                </a:cxn>
                <a:cxn ang="0">
                  <a:pos x="1094" y="2310"/>
                </a:cxn>
                <a:cxn ang="0">
                  <a:pos x="1194" y="2540"/>
                </a:cxn>
                <a:cxn ang="0">
                  <a:pos x="1280" y="2520"/>
                </a:cxn>
                <a:cxn ang="0">
                  <a:pos x="1244" y="2394"/>
                </a:cxn>
                <a:cxn ang="0">
                  <a:pos x="1288" y="2306"/>
                </a:cxn>
                <a:cxn ang="0">
                  <a:pos x="1368" y="2228"/>
                </a:cxn>
                <a:cxn ang="0">
                  <a:pos x="1448" y="2076"/>
                </a:cxn>
                <a:cxn ang="0">
                  <a:pos x="1568" y="1950"/>
                </a:cxn>
                <a:cxn ang="0">
                  <a:pos x="1622" y="1746"/>
                </a:cxn>
                <a:cxn ang="0">
                  <a:pos x="1552" y="1538"/>
                </a:cxn>
                <a:cxn ang="0">
                  <a:pos x="1376" y="1410"/>
                </a:cxn>
                <a:cxn ang="0">
                  <a:pos x="1104" y="1280"/>
                </a:cxn>
                <a:cxn ang="0">
                  <a:pos x="974" y="1260"/>
                </a:cxn>
                <a:cxn ang="0">
                  <a:pos x="904" y="1268"/>
                </a:cxn>
                <a:cxn ang="0">
                  <a:pos x="794" y="1308"/>
                </a:cxn>
                <a:cxn ang="0">
                  <a:pos x="758" y="1174"/>
                </a:cxn>
                <a:cxn ang="0">
                  <a:pos x="736" y="1062"/>
                </a:cxn>
                <a:cxn ang="0">
                  <a:pos x="632" y="1104"/>
                </a:cxn>
                <a:cxn ang="0">
                  <a:pos x="568" y="950"/>
                </a:cxn>
                <a:cxn ang="0">
                  <a:pos x="740" y="912"/>
                </a:cxn>
                <a:cxn ang="0">
                  <a:pos x="842" y="906"/>
                </a:cxn>
                <a:cxn ang="0">
                  <a:pos x="896" y="900"/>
                </a:cxn>
                <a:cxn ang="0">
                  <a:pos x="1058" y="750"/>
                </a:cxn>
                <a:cxn ang="0">
                  <a:pos x="1184" y="678"/>
                </a:cxn>
                <a:cxn ang="0">
                  <a:pos x="1278" y="636"/>
                </a:cxn>
                <a:cxn ang="0">
                  <a:pos x="1340" y="538"/>
                </a:cxn>
                <a:cxn ang="0">
                  <a:pos x="1288" y="512"/>
                </a:cxn>
                <a:cxn ang="0">
                  <a:pos x="1526" y="456"/>
                </a:cxn>
                <a:cxn ang="0">
                  <a:pos x="1406" y="342"/>
                </a:cxn>
                <a:cxn ang="0">
                  <a:pos x="1328" y="264"/>
                </a:cxn>
                <a:cxn ang="0">
                  <a:pos x="1222" y="364"/>
                </a:cxn>
                <a:cxn ang="0">
                  <a:pos x="1110" y="444"/>
                </a:cxn>
                <a:cxn ang="0">
                  <a:pos x="1022" y="304"/>
                </a:cxn>
                <a:cxn ang="0">
                  <a:pos x="1212" y="240"/>
                </a:cxn>
                <a:cxn ang="0">
                  <a:pos x="1266" y="198"/>
                </a:cxn>
                <a:cxn ang="0">
                  <a:pos x="1328" y="172"/>
                </a:cxn>
                <a:cxn ang="0">
                  <a:pos x="1286" y="144"/>
                </a:cxn>
                <a:cxn ang="0">
                  <a:pos x="1262" y="120"/>
                </a:cxn>
                <a:cxn ang="0">
                  <a:pos x="1202" y="102"/>
                </a:cxn>
                <a:cxn ang="0">
                  <a:pos x="1106" y="136"/>
                </a:cxn>
                <a:cxn ang="0">
                  <a:pos x="950" y="120"/>
                </a:cxn>
                <a:cxn ang="0">
                  <a:pos x="550" y="0"/>
                </a:cxn>
                <a:cxn ang="0">
                  <a:pos x="344" y="32"/>
                </a:cxn>
                <a:cxn ang="0">
                  <a:pos x="290" y="102"/>
                </a:cxn>
                <a:cxn ang="0">
                  <a:pos x="128" y="174"/>
                </a:cxn>
                <a:cxn ang="0">
                  <a:pos x="128" y="216"/>
                </a:cxn>
                <a:cxn ang="0">
                  <a:pos x="2" y="252"/>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 name="Freeform 17"/>
            <p:cNvSpPr>
              <a:spLocks/>
            </p:cNvSpPr>
            <p:nvPr/>
          </p:nvSpPr>
          <p:spPr bwMode="invGray">
            <a:xfrm>
              <a:off x="703" y="2231"/>
              <a:ext cx="34" cy="30"/>
            </a:xfrm>
            <a:custGeom>
              <a:avLst/>
              <a:gdLst/>
              <a:ahLst/>
              <a:cxnLst>
                <a:cxn ang="0">
                  <a:pos x="16" y="4"/>
                </a:cxn>
                <a:cxn ang="0">
                  <a:pos x="0" y="22"/>
                </a:cxn>
                <a:cxn ang="0">
                  <a:pos x="22" y="38"/>
                </a:cxn>
                <a:cxn ang="0">
                  <a:pos x="46" y="26"/>
                </a:cxn>
                <a:cxn ang="0">
                  <a:pos x="30" y="0"/>
                </a:cxn>
                <a:cxn ang="0">
                  <a:pos x="16" y="4"/>
                </a:cxn>
              </a:cxnLst>
              <a:rect l="0" t="0" r="r" b="b"/>
              <a:pathLst>
                <a:path w="46" h="38">
                  <a:moveTo>
                    <a:pt x="16" y="4"/>
                  </a:moveTo>
                  <a:lnTo>
                    <a:pt x="0" y="22"/>
                  </a:lnTo>
                  <a:lnTo>
                    <a:pt x="22" y="38"/>
                  </a:lnTo>
                  <a:lnTo>
                    <a:pt x="46" y="26"/>
                  </a:lnTo>
                  <a:lnTo>
                    <a:pt x="30" y="0"/>
                  </a:lnTo>
                  <a:lnTo>
                    <a:pt x="16" y="4"/>
                  </a:ln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 name="Freeform 18"/>
            <p:cNvSpPr>
              <a:spLocks/>
            </p:cNvSpPr>
            <p:nvPr/>
          </p:nvSpPr>
          <p:spPr bwMode="invGray">
            <a:xfrm>
              <a:off x="1010" y="2353"/>
              <a:ext cx="39" cy="32"/>
            </a:xfrm>
            <a:custGeom>
              <a:avLst/>
              <a:gdLst/>
              <a:ahLst/>
              <a:cxnLst>
                <a:cxn ang="0">
                  <a:pos x="12" y="0"/>
                </a:cxn>
                <a:cxn ang="0">
                  <a:pos x="26" y="44"/>
                </a:cxn>
                <a:cxn ang="0">
                  <a:pos x="42" y="42"/>
                </a:cxn>
                <a:cxn ang="0">
                  <a:pos x="38" y="16"/>
                </a:cxn>
                <a:cxn ang="0">
                  <a:pos x="26" y="2"/>
                </a:cxn>
                <a:cxn ang="0">
                  <a:pos x="12" y="0"/>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 name="Freeform 19"/>
            <p:cNvSpPr>
              <a:spLocks/>
            </p:cNvSpPr>
            <p:nvPr/>
          </p:nvSpPr>
          <p:spPr bwMode="invGray">
            <a:xfrm>
              <a:off x="1792" y="2409"/>
              <a:ext cx="98" cy="73"/>
            </a:xfrm>
            <a:custGeom>
              <a:avLst/>
              <a:gdLst/>
              <a:ahLst/>
              <a:cxnLst>
                <a:cxn ang="0">
                  <a:pos x="97" y="0"/>
                </a:cxn>
                <a:cxn ang="0">
                  <a:pos x="79" y="8"/>
                </a:cxn>
                <a:cxn ang="0">
                  <a:pos x="53" y="24"/>
                </a:cxn>
                <a:cxn ang="0">
                  <a:pos x="39" y="40"/>
                </a:cxn>
                <a:cxn ang="0">
                  <a:pos x="21" y="52"/>
                </a:cxn>
                <a:cxn ang="0">
                  <a:pos x="63" y="82"/>
                </a:cxn>
                <a:cxn ang="0">
                  <a:pos x="79" y="94"/>
                </a:cxn>
                <a:cxn ang="0">
                  <a:pos x="85" y="92"/>
                </a:cxn>
                <a:cxn ang="0">
                  <a:pos x="89" y="86"/>
                </a:cxn>
                <a:cxn ang="0">
                  <a:pos x="97" y="98"/>
                </a:cxn>
                <a:cxn ang="0">
                  <a:pos x="123" y="86"/>
                </a:cxn>
                <a:cxn ang="0">
                  <a:pos x="129" y="74"/>
                </a:cxn>
                <a:cxn ang="0">
                  <a:pos x="101" y="40"/>
                </a:cxn>
                <a:cxn ang="0">
                  <a:pos x="115" y="24"/>
                </a:cxn>
                <a:cxn ang="0">
                  <a:pos x="111" y="4"/>
                </a:cxn>
                <a:cxn ang="0">
                  <a:pos x="97" y="0"/>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 name="Freeform 20"/>
            <p:cNvSpPr>
              <a:spLocks/>
            </p:cNvSpPr>
            <p:nvPr/>
          </p:nvSpPr>
          <p:spPr bwMode="invGray">
            <a:xfrm>
              <a:off x="1318" y="2793"/>
              <a:ext cx="158" cy="84"/>
            </a:xfrm>
            <a:custGeom>
              <a:avLst/>
              <a:gdLst/>
              <a:ahLst/>
              <a:cxnLst>
                <a:cxn ang="0">
                  <a:pos x="47" y="12"/>
                </a:cxn>
                <a:cxn ang="0">
                  <a:pos x="17" y="12"/>
                </a:cxn>
                <a:cxn ang="0">
                  <a:pos x="5" y="16"/>
                </a:cxn>
                <a:cxn ang="0">
                  <a:pos x="25" y="52"/>
                </a:cxn>
                <a:cxn ang="0">
                  <a:pos x="51" y="44"/>
                </a:cxn>
                <a:cxn ang="0">
                  <a:pos x="93" y="54"/>
                </a:cxn>
                <a:cxn ang="0">
                  <a:pos x="111" y="60"/>
                </a:cxn>
                <a:cxn ang="0">
                  <a:pos x="133" y="88"/>
                </a:cxn>
                <a:cxn ang="0">
                  <a:pos x="141" y="112"/>
                </a:cxn>
                <a:cxn ang="0">
                  <a:pos x="157" y="100"/>
                </a:cxn>
                <a:cxn ang="0">
                  <a:pos x="169" y="96"/>
                </a:cxn>
                <a:cxn ang="0">
                  <a:pos x="187" y="102"/>
                </a:cxn>
                <a:cxn ang="0">
                  <a:pos x="195" y="80"/>
                </a:cxn>
                <a:cxn ang="0">
                  <a:pos x="153" y="54"/>
                </a:cxn>
                <a:cxn ang="0">
                  <a:pos x="105" y="20"/>
                </a:cxn>
                <a:cxn ang="0">
                  <a:pos x="53" y="26"/>
                </a:cxn>
                <a:cxn ang="0">
                  <a:pos x="47" y="12"/>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1" name="Freeform 21"/>
            <p:cNvSpPr>
              <a:spLocks/>
            </p:cNvSpPr>
            <p:nvPr/>
          </p:nvSpPr>
          <p:spPr bwMode="invGray">
            <a:xfrm>
              <a:off x="1448" y="2857"/>
              <a:ext cx="99" cy="41"/>
            </a:xfrm>
            <a:custGeom>
              <a:avLst/>
              <a:gdLst/>
              <a:ahLst/>
              <a:cxnLst>
                <a:cxn ang="0">
                  <a:pos x="57" y="0"/>
                </a:cxn>
                <a:cxn ang="0">
                  <a:pos x="43" y="6"/>
                </a:cxn>
                <a:cxn ang="0">
                  <a:pos x="31" y="30"/>
                </a:cxn>
                <a:cxn ang="0">
                  <a:pos x="15" y="34"/>
                </a:cxn>
                <a:cxn ang="0">
                  <a:pos x="3" y="42"/>
                </a:cxn>
                <a:cxn ang="0">
                  <a:pos x="13" y="54"/>
                </a:cxn>
                <a:cxn ang="0">
                  <a:pos x="133" y="34"/>
                </a:cxn>
                <a:cxn ang="0">
                  <a:pos x="123" y="16"/>
                </a:cxn>
                <a:cxn ang="0">
                  <a:pos x="105" y="8"/>
                </a:cxn>
                <a:cxn ang="0">
                  <a:pos x="101" y="24"/>
                </a:cxn>
                <a:cxn ang="0">
                  <a:pos x="89" y="18"/>
                </a:cxn>
                <a:cxn ang="0">
                  <a:pos x="67" y="14"/>
                </a:cxn>
                <a:cxn ang="0">
                  <a:pos x="57" y="0"/>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2" name="Freeform 22"/>
            <p:cNvSpPr>
              <a:spLocks/>
            </p:cNvSpPr>
            <p:nvPr/>
          </p:nvSpPr>
          <p:spPr bwMode="invGray">
            <a:xfrm>
              <a:off x="1553" y="2883"/>
              <a:ext cx="38" cy="18"/>
            </a:xfrm>
            <a:custGeom>
              <a:avLst/>
              <a:gdLst/>
              <a:ahLst/>
              <a:cxnLst>
                <a:cxn ang="0">
                  <a:pos x="13" y="0"/>
                </a:cxn>
                <a:cxn ang="0">
                  <a:pos x="7" y="18"/>
                </a:cxn>
                <a:cxn ang="0">
                  <a:pos x="27" y="24"/>
                </a:cxn>
                <a:cxn ang="0">
                  <a:pos x="33" y="4"/>
                </a:cxn>
                <a:cxn ang="0">
                  <a:pos x="13" y="0"/>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3" name="Freeform 23"/>
            <p:cNvSpPr>
              <a:spLocks/>
            </p:cNvSpPr>
            <p:nvPr/>
          </p:nvSpPr>
          <p:spPr bwMode="invGray">
            <a:xfrm>
              <a:off x="1609" y="2886"/>
              <a:ext cx="12" cy="25"/>
            </a:xfrm>
            <a:custGeom>
              <a:avLst/>
              <a:gdLst/>
              <a:ahLst/>
              <a:cxnLst>
                <a:cxn ang="0">
                  <a:pos x="14" y="0"/>
                </a:cxn>
                <a:cxn ang="0">
                  <a:pos x="0" y="14"/>
                </a:cxn>
                <a:cxn ang="0">
                  <a:pos x="16" y="34"/>
                </a:cxn>
                <a:cxn ang="0">
                  <a:pos x="12" y="18"/>
                </a:cxn>
                <a:cxn ang="0">
                  <a:pos x="16" y="6"/>
                </a:cxn>
                <a:cxn ang="0">
                  <a:pos x="14" y="0"/>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4" name="Freeform 24"/>
            <p:cNvSpPr>
              <a:spLocks/>
            </p:cNvSpPr>
            <p:nvPr/>
          </p:nvSpPr>
          <p:spPr bwMode="invGray">
            <a:xfrm>
              <a:off x="1426" y="2040"/>
              <a:ext cx="180" cy="89"/>
            </a:xfrm>
            <a:custGeom>
              <a:avLst/>
              <a:gdLst/>
              <a:ahLst/>
              <a:cxnLst>
                <a:cxn ang="0">
                  <a:pos x="64" y="1"/>
                </a:cxn>
                <a:cxn ang="0">
                  <a:pos x="24" y="31"/>
                </a:cxn>
                <a:cxn ang="0">
                  <a:pos x="6" y="37"/>
                </a:cxn>
                <a:cxn ang="0">
                  <a:pos x="0" y="39"/>
                </a:cxn>
                <a:cxn ang="0">
                  <a:pos x="26" y="59"/>
                </a:cxn>
                <a:cxn ang="0">
                  <a:pos x="38" y="63"/>
                </a:cxn>
                <a:cxn ang="0">
                  <a:pos x="68" y="47"/>
                </a:cxn>
                <a:cxn ang="0">
                  <a:pos x="80" y="43"/>
                </a:cxn>
                <a:cxn ang="0">
                  <a:pos x="82" y="55"/>
                </a:cxn>
                <a:cxn ang="0">
                  <a:pos x="64" y="61"/>
                </a:cxn>
                <a:cxn ang="0">
                  <a:pos x="72" y="73"/>
                </a:cxn>
                <a:cxn ang="0">
                  <a:pos x="40" y="87"/>
                </a:cxn>
                <a:cxn ang="0">
                  <a:pos x="70" y="109"/>
                </a:cxn>
                <a:cxn ang="0">
                  <a:pos x="82" y="113"/>
                </a:cxn>
                <a:cxn ang="0">
                  <a:pos x="118" y="103"/>
                </a:cxn>
                <a:cxn ang="0">
                  <a:pos x="150" y="105"/>
                </a:cxn>
                <a:cxn ang="0">
                  <a:pos x="168" y="117"/>
                </a:cxn>
                <a:cxn ang="0">
                  <a:pos x="204" y="109"/>
                </a:cxn>
                <a:cxn ang="0">
                  <a:pos x="224" y="103"/>
                </a:cxn>
                <a:cxn ang="0">
                  <a:pos x="222" y="77"/>
                </a:cxn>
                <a:cxn ang="0">
                  <a:pos x="234" y="69"/>
                </a:cxn>
                <a:cxn ang="0">
                  <a:pos x="238" y="47"/>
                </a:cxn>
                <a:cxn ang="0">
                  <a:pos x="210" y="57"/>
                </a:cxn>
                <a:cxn ang="0">
                  <a:pos x="200" y="43"/>
                </a:cxn>
                <a:cxn ang="0">
                  <a:pos x="172" y="45"/>
                </a:cxn>
                <a:cxn ang="0">
                  <a:pos x="134" y="9"/>
                </a:cxn>
                <a:cxn ang="0">
                  <a:pos x="94" y="11"/>
                </a:cxn>
                <a:cxn ang="0">
                  <a:pos x="82" y="1"/>
                </a:cxn>
                <a:cxn ang="0">
                  <a:pos x="64" y="1"/>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5" name="Freeform 25"/>
            <p:cNvSpPr>
              <a:spLocks/>
            </p:cNvSpPr>
            <p:nvPr/>
          </p:nvSpPr>
          <p:spPr bwMode="invGray">
            <a:xfrm>
              <a:off x="1506" y="1999"/>
              <a:ext cx="146" cy="60"/>
            </a:xfrm>
            <a:custGeom>
              <a:avLst/>
              <a:gdLst/>
              <a:ahLst/>
              <a:cxnLst>
                <a:cxn ang="0">
                  <a:pos x="97" y="10"/>
                </a:cxn>
                <a:cxn ang="0">
                  <a:pos x="13" y="24"/>
                </a:cxn>
                <a:cxn ang="0">
                  <a:pos x="9" y="34"/>
                </a:cxn>
                <a:cxn ang="0">
                  <a:pos x="57" y="52"/>
                </a:cxn>
                <a:cxn ang="0">
                  <a:pos x="135" y="74"/>
                </a:cxn>
                <a:cxn ang="0">
                  <a:pos x="175" y="68"/>
                </a:cxn>
                <a:cxn ang="0">
                  <a:pos x="187" y="64"/>
                </a:cxn>
                <a:cxn ang="0">
                  <a:pos x="175" y="44"/>
                </a:cxn>
                <a:cxn ang="0">
                  <a:pos x="163" y="36"/>
                </a:cxn>
                <a:cxn ang="0">
                  <a:pos x="129" y="26"/>
                </a:cxn>
                <a:cxn ang="0">
                  <a:pos x="97" y="10"/>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6" name="Freeform 26"/>
            <p:cNvSpPr>
              <a:spLocks/>
            </p:cNvSpPr>
            <p:nvPr/>
          </p:nvSpPr>
          <p:spPr bwMode="invGray">
            <a:xfrm>
              <a:off x="1711" y="2069"/>
              <a:ext cx="233" cy="192"/>
            </a:xfrm>
            <a:custGeom>
              <a:avLst/>
              <a:gdLst/>
              <a:ahLst/>
              <a:cxnLst>
                <a:cxn ang="0">
                  <a:pos x="67" y="9"/>
                </a:cxn>
                <a:cxn ang="0">
                  <a:pos x="51" y="23"/>
                </a:cxn>
                <a:cxn ang="0">
                  <a:pos x="21" y="39"/>
                </a:cxn>
                <a:cxn ang="0">
                  <a:pos x="53" y="77"/>
                </a:cxn>
                <a:cxn ang="0">
                  <a:pos x="79" y="85"/>
                </a:cxn>
                <a:cxn ang="0">
                  <a:pos x="103" y="99"/>
                </a:cxn>
                <a:cxn ang="0">
                  <a:pos x="127" y="85"/>
                </a:cxn>
                <a:cxn ang="0">
                  <a:pos x="143" y="101"/>
                </a:cxn>
                <a:cxn ang="0">
                  <a:pos x="149" y="127"/>
                </a:cxn>
                <a:cxn ang="0">
                  <a:pos x="115" y="151"/>
                </a:cxn>
                <a:cxn ang="0">
                  <a:pos x="89" y="173"/>
                </a:cxn>
                <a:cxn ang="0">
                  <a:pos x="69" y="169"/>
                </a:cxn>
                <a:cxn ang="0">
                  <a:pos x="57" y="165"/>
                </a:cxn>
                <a:cxn ang="0">
                  <a:pos x="43" y="187"/>
                </a:cxn>
                <a:cxn ang="0">
                  <a:pos x="39" y="199"/>
                </a:cxn>
                <a:cxn ang="0">
                  <a:pos x="73" y="205"/>
                </a:cxn>
                <a:cxn ang="0">
                  <a:pos x="95" y="203"/>
                </a:cxn>
                <a:cxn ang="0">
                  <a:pos x="115" y="231"/>
                </a:cxn>
                <a:cxn ang="0">
                  <a:pos x="127" y="235"/>
                </a:cxn>
                <a:cxn ang="0">
                  <a:pos x="139" y="239"/>
                </a:cxn>
                <a:cxn ang="0">
                  <a:pos x="155" y="251"/>
                </a:cxn>
                <a:cxn ang="0">
                  <a:pos x="181" y="237"/>
                </a:cxn>
                <a:cxn ang="0">
                  <a:pos x="203" y="235"/>
                </a:cxn>
                <a:cxn ang="0">
                  <a:pos x="229" y="213"/>
                </a:cxn>
                <a:cxn ang="0">
                  <a:pos x="225" y="185"/>
                </a:cxn>
                <a:cxn ang="0">
                  <a:pos x="217" y="173"/>
                </a:cxn>
                <a:cxn ang="0">
                  <a:pos x="233" y="167"/>
                </a:cxn>
                <a:cxn ang="0">
                  <a:pos x="245" y="183"/>
                </a:cxn>
                <a:cxn ang="0">
                  <a:pos x="247" y="197"/>
                </a:cxn>
                <a:cxn ang="0">
                  <a:pos x="261" y="193"/>
                </a:cxn>
                <a:cxn ang="0">
                  <a:pos x="303" y="169"/>
                </a:cxn>
                <a:cxn ang="0">
                  <a:pos x="293" y="147"/>
                </a:cxn>
                <a:cxn ang="0">
                  <a:pos x="259" y="123"/>
                </a:cxn>
                <a:cxn ang="0">
                  <a:pos x="265" y="107"/>
                </a:cxn>
                <a:cxn ang="0">
                  <a:pos x="277" y="103"/>
                </a:cxn>
                <a:cxn ang="0">
                  <a:pos x="253" y="63"/>
                </a:cxn>
                <a:cxn ang="0">
                  <a:pos x="233" y="59"/>
                </a:cxn>
                <a:cxn ang="0">
                  <a:pos x="221" y="55"/>
                </a:cxn>
                <a:cxn ang="0">
                  <a:pos x="201" y="33"/>
                </a:cxn>
                <a:cxn ang="0">
                  <a:pos x="155" y="45"/>
                </a:cxn>
                <a:cxn ang="0">
                  <a:pos x="167" y="25"/>
                </a:cxn>
                <a:cxn ang="0">
                  <a:pos x="139" y="17"/>
                </a:cxn>
                <a:cxn ang="0">
                  <a:pos x="119" y="19"/>
                </a:cxn>
                <a:cxn ang="0">
                  <a:pos x="67" y="9"/>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7" name="Freeform 27"/>
            <p:cNvSpPr>
              <a:spLocks/>
            </p:cNvSpPr>
            <p:nvPr/>
          </p:nvSpPr>
          <p:spPr bwMode="invGray">
            <a:xfrm>
              <a:off x="1709" y="1987"/>
              <a:ext cx="44" cy="37"/>
            </a:xfrm>
            <a:custGeom>
              <a:avLst/>
              <a:gdLst/>
              <a:ahLst/>
              <a:cxnLst>
                <a:cxn ang="0">
                  <a:pos x="26" y="0"/>
                </a:cxn>
                <a:cxn ang="0">
                  <a:pos x="0" y="10"/>
                </a:cxn>
                <a:cxn ang="0">
                  <a:pos x="30" y="40"/>
                </a:cxn>
                <a:cxn ang="0">
                  <a:pos x="48" y="50"/>
                </a:cxn>
                <a:cxn ang="0">
                  <a:pos x="58" y="28"/>
                </a:cxn>
                <a:cxn ang="0">
                  <a:pos x="44" y="8"/>
                </a:cxn>
                <a:cxn ang="0">
                  <a:pos x="26" y="0"/>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8" name="Freeform 28"/>
            <p:cNvSpPr>
              <a:spLocks/>
            </p:cNvSpPr>
            <p:nvPr/>
          </p:nvSpPr>
          <p:spPr bwMode="invGray">
            <a:xfrm>
              <a:off x="1625" y="2057"/>
              <a:ext cx="65" cy="42"/>
            </a:xfrm>
            <a:custGeom>
              <a:avLst/>
              <a:gdLst/>
              <a:ahLst/>
              <a:cxnLst>
                <a:cxn ang="0">
                  <a:pos x="44" y="7"/>
                </a:cxn>
                <a:cxn ang="0">
                  <a:pos x="24" y="25"/>
                </a:cxn>
                <a:cxn ang="0">
                  <a:pos x="4" y="27"/>
                </a:cxn>
                <a:cxn ang="0">
                  <a:pos x="16" y="57"/>
                </a:cxn>
                <a:cxn ang="0">
                  <a:pos x="74" y="35"/>
                </a:cxn>
                <a:cxn ang="0">
                  <a:pos x="86" y="17"/>
                </a:cxn>
                <a:cxn ang="0">
                  <a:pos x="56" y="7"/>
                </a:cxn>
                <a:cxn ang="0">
                  <a:pos x="44" y="7"/>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9" name="Freeform 29"/>
            <p:cNvSpPr>
              <a:spLocks/>
            </p:cNvSpPr>
            <p:nvPr/>
          </p:nvSpPr>
          <p:spPr bwMode="invGray">
            <a:xfrm>
              <a:off x="1693" y="2065"/>
              <a:ext cx="54" cy="25"/>
            </a:xfrm>
            <a:custGeom>
              <a:avLst/>
              <a:gdLst/>
              <a:ahLst/>
              <a:cxnLst>
                <a:cxn ang="0">
                  <a:pos x="40" y="0"/>
                </a:cxn>
                <a:cxn ang="0">
                  <a:pos x="10" y="16"/>
                </a:cxn>
                <a:cxn ang="0">
                  <a:pos x="24" y="34"/>
                </a:cxn>
                <a:cxn ang="0">
                  <a:pos x="52" y="28"/>
                </a:cxn>
                <a:cxn ang="0">
                  <a:pos x="64" y="20"/>
                </a:cxn>
                <a:cxn ang="0">
                  <a:pos x="40" y="0"/>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0" name="Freeform 30"/>
            <p:cNvSpPr>
              <a:spLocks/>
            </p:cNvSpPr>
            <p:nvPr/>
          </p:nvSpPr>
          <p:spPr bwMode="invGray">
            <a:xfrm>
              <a:off x="1664" y="2029"/>
              <a:ext cx="64" cy="34"/>
            </a:xfrm>
            <a:custGeom>
              <a:avLst/>
              <a:gdLst/>
              <a:ahLst/>
              <a:cxnLst>
                <a:cxn ang="0">
                  <a:pos x="58" y="10"/>
                </a:cxn>
                <a:cxn ang="0">
                  <a:pos x="28" y="4"/>
                </a:cxn>
                <a:cxn ang="0">
                  <a:pos x="0" y="18"/>
                </a:cxn>
                <a:cxn ang="0">
                  <a:pos x="40" y="32"/>
                </a:cxn>
                <a:cxn ang="0">
                  <a:pos x="64" y="40"/>
                </a:cxn>
                <a:cxn ang="0">
                  <a:pos x="84" y="18"/>
                </a:cxn>
                <a:cxn ang="0">
                  <a:pos x="82" y="6"/>
                </a:cxn>
                <a:cxn ang="0">
                  <a:pos x="64" y="0"/>
                </a:cxn>
                <a:cxn ang="0">
                  <a:pos x="58" y="10"/>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1" name="Freeform 31"/>
            <p:cNvSpPr>
              <a:spLocks/>
            </p:cNvSpPr>
            <p:nvPr/>
          </p:nvSpPr>
          <p:spPr bwMode="invGray">
            <a:xfrm>
              <a:off x="1637" y="1997"/>
              <a:ext cx="44" cy="24"/>
            </a:xfrm>
            <a:custGeom>
              <a:avLst/>
              <a:gdLst/>
              <a:ahLst/>
              <a:cxnLst>
                <a:cxn ang="0">
                  <a:pos x="16" y="4"/>
                </a:cxn>
                <a:cxn ang="0">
                  <a:pos x="0" y="18"/>
                </a:cxn>
                <a:cxn ang="0">
                  <a:pos x="20" y="28"/>
                </a:cxn>
                <a:cxn ang="0">
                  <a:pos x="28" y="20"/>
                </a:cxn>
                <a:cxn ang="0">
                  <a:pos x="52" y="12"/>
                </a:cxn>
                <a:cxn ang="0">
                  <a:pos x="44" y="0"/>
                </a:cxn>
                <a:cxn ang="0">
                  <a:pos x="16" y="4"/>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2" name="Freeform 32"/>
            <p:cNvSpPr>
              <a:spLocks/>
            </p:cNvSpPr>
            <p:nvPr/>
          </p:nvSpPr>
          <p:spPr bwMode="invGray">
            <a:xfrm>
              <a:off x="1751" y="2000"/>
              <a:ext cx="114" cy="77"/>
            </a:xfrm>
            <a:custGeom>
              <a:avLst/>
              <a:gdLst/>
              <a:ahLst/>
              <a:cxnLst>
                <a:cxn ang="0">
                  <a:pos x="38" y="0"/>
                </a:cxn>
                <a:cxn ang="0">
                  <a:pos x="14" y="6"/>
                </a:cxn>
                <a:cxn ang="0">
                  <a:pos x="4" y="38"/>
                </a:cxn>
                <a:cxn ang="0">
                  <a:pos x="12" y="56"/>
                </a:cxn>
                <a:cxn ang="0">
                  <a:pos x="0" y="72"/>
                </a:cxn>
                <a:cxn ang="0">
                  <a:pos x="56" y="86"/>
                </a:cxn>
                <a:cxn ang="0">
                  <a:pos x="82" y="92"/>
                </a:cxn>
                <a:cxn ang="0">
                  <a:pos x="152" y="86"/>
                </a:cxn>
                <a:cxn ang="0">
                  <a:pos x="76" y="70"/>
                </a:cxn>
                <a:cxn ang="0">
                  <a:pos x="54" y="62"/>
                </a:cxn>
                <a:cxn ang="0">
                  <a:pos x="44" y="52"/>
                </a:cxn>
                <a:cxn ang="0">
                  <a:pos x="50" y="34"/>
                </a:cxn>
                <a:cxn ang="0">
                  <a:pos x="38" y="0"/>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3" name="Freeform 33"/>
            <p:cNvSpPr>
              <a:spLocks/>
            </p:cNvSpPr>
            <p:nvPr/>
          </p:nvSpPr>
          <p:spPr bwMode="invGray">
            <a:xfrm>
              <a:off x="664" y="2245"/>
              <a:ext cx="25" cy="16"/>
            </a:xfrm>
            <a:custGeom>
              <a:avLst/>
              <a:gdLst/>
              <a:ahLst/>
              <a:cxnLst>
                <a:cxn ang="0">
                  <a:pos x="34" y="0"/>
                </a:cxn>
                <a:cxn ang="0">
                  <a:pos x="24" y="20"/>
                </a:cxn>
                <a:cxn ang="0">
                  <a:pos x="4" y="18"/>
                </a:cxn>
                <a:cxn ang="0">
                  <a:pos x="4" y="6"/>
                </a:cxn>
                <a:cxn ang="0">
                  <a:pos x="34" y="0"/>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4" name="Freeform 34"/>
            <p:cNvSpPr>
              <a:spLocks/>
            </p:cNvSpPr>
            <p:nvPr/>
          </p:nvSpPr>
          <p:spPr bwMode="invGray">
            <a:xfrm>
              <a:off x="1421" y="2756"/>
              <a:ext cx="16" cy="12"/>
            </a:xfrm>
            <a:custGeom>
              <a:avLst/>
              <a:gdLst/>
              <a:ahLst/>
              <a:cxnLst>
                <a:cxn ang="0">
                  <a:pos x="3" y="0"/>
                </a:cxn>
                <a:cxn ang="0">
                  <a:pos x="13" y="16"/>
                </a:cxn>
                <a:cxn ang="0">
                  <a:pos x="3" y="0"/>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5" name="Freeform 35"/>
            <p:cNvSpPr>
              <a:spLocks/>
            </p:cNvSpPr>
            <p:nvPr/>
          </p:nvSpPr>
          <p:spPr bwMode="invGray">
            <a:xfrm>
              <a:off x="1424" y="2781"/>
              <a:ext cx="16" cy="12"/>
            </a:xfrm>
            <a:custGeom>
              <a:avLst/>
              <a:gdLst/>
              <a:ahLst/>
              <a:cxnLst>
                <a:cxn ang="0">
                  <a:pos x="3" y="0"/>
                </a:cxn>
                <a:cxn ang="0">
                  <a:pos x="13" y="16"/>
                </a:cxn>
                <a:cxn ang="0">
                  <a:pos x="3" y="0"/>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6" name="Freeform 36"/>
            <p:cNvSpPr>
              <a:spLocks/>
            </p:cNvSpPr>
            <p:nvPr/>
          </p:nvSpPr>
          <p:spPr bwMode="invGray">
            <a:xfrm>
              <a:off x="1628" y="2913"/>
              <a:ext cx="15" cy="12"/>
            </a:xfrm>
            <a:custGeom>
              <a:avLst/>
              <a:gdLst/>
              <a:ahLst/>
              <a:cxnLst>
                <a:cxn ang="0">
                  <a:pos x="3" y="0"/>
                </a:cxn>
                <a:cxn ang="0">
                  <a:pos x="13" y="16"/>
                </a:cxn>
                <a:cxn ang="0">
                  <a:pos x="3" y="0"/>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7" name="Freeform 37"/>
            <p:cNvSpPr>
              <a:spLocks/>
            </p:cNvSpPr>
            <p:nvPr/>
          </p:nvSpPr>
          <p:spPr bwMode="invGray">
            <a:xfrm>
              <a:off x="1752" y="2429"/>
              <a:ext cx="38" cy="18"/>
            </a:xfrm>
            <a:custGeom>
              <a:avLst/>
              <a:gdLst/>
              <a:ahLst/>
              <a:cxnLst>
                <a:cxn ang="0">
                  <a:pos x="13" y="0"/>
                </a:cxn>
                <a:cxn ang="0">
                  <a:pos x="7" y="18"/>
                </a:cxn>
                <a:cxn ang="0">
                  <a:pos x="27" y="24"/>
                </a:cxn>
                <a:cxn ang="0">
                  <a:pos x="33" y="4"/>
                </a:cxn>
                <a:cxn ang="0">
                  <a:pos x="13" y="0"/>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8" name="Freeform 38"/>
            <p:cNvSpPr>
              <a:spLocks/>
            </p:cNvSpPr>
            <p:nvPr/>
          </p:nvSpPr>
          <p:spPr bwMode="invGray">
            <a:xfrm>
              <a:off x="1652" y="2225"/>
              <a:ext cx="38" cy="18"/>
            </a:xfrm>
            <a:custGeom>
              <a:avLst/>
              <a:gdLst/>
              <a:ahLst/>
              <a:cxnLst>
                <a:cxn ang="0">
                  <a:pos x="13" y="0"/>
                </a:cxn>
                <a:cxn ang="0">
                  <a:pos x="7" y="18"/>
                </a:cxn>
                <a:cxn ang="0">
                  <a:pos x="27" y="24"/>
                </a:cxn>
                <a:cxn ang="0">
                  <a:pos x="33" y="4"/>
                </a:cxn>
                <a:cxn ang="0">
                  <a:pos x="13" y="0"/>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29" name="Freeform 39"/>
            <p:cNvSpPr>
              <a:spLocks/>
            </p:cNvSpPr>
            <p:nvPr/>
          </p:nvSpPr>
          <p:spPr bwMode="invGray">
            <a:xfrm>
              <a:off x="1717" y="2045"/>
              <a:ext cx="39" cy="18"/>
            </a:xfrm>
            <a:custGeom>
              <a:avLst/>
              <a:gdLst/>
              <a:ahLst/>
              <a:cxnLst>
                <a:cxn ang="0">
                  <a:pos x="13" y="0"/>
                </a:cxn>
                <a:cxn ang="0">
                  <a:pos x="7" y="18"/>
                </a:cxn>
                <a:cxn ang="0">
                  <a:pos x="27" y="24"/>
                </a:cxn>
                <a:cxn ang="0">
                  <a:pos x="33" y="4"/>
                </a:cxn>
                <a:cxn ang="0">
                  <a:pos x="13" y="0"/>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0" name="Freeform 40"/>
            <p:cNvSpPr>
              <a:spLocks/>
            </p:cNvSpPr>
            <p:nvPr/>
          </p:nvSpPr>
          <p:spPr bwMode="invGray">
            <a:xfrm>
              <a:off x="1780" y="2153"/>
              <a:ext cx="38" cy="18"/>
            </a:xfrm>
            <a:custGeom>
              <a:avLst/>
              <a:gdLst/>
              <a:ahLst/>
              <a:cxnLst>
                <a:cxn ang="0">
                  <a:pos x="13" y="0"/>
                </a:cxn>
                <a:cxn ang="0">
                  <a:pos x="7" y="18"/>
                </a:cxn>
                <a:cxn ang="0">
                  <a:pos x="27" y="24"/>
                </a:cxn>
                <a:cxn ang="0">
                  <a:pos x="33" y="4"/>
                </a:cxn>
                <a:cxn ang="0">
                  <a:pos x="13" y="0"/>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1" name="Freeform 41"/>
            <p:cNvSpPr>
              <a:spLocks/>
            </p:cNvSpPr>
            <p:nvPr/>
          </p:nvSpPr>
          <p:spPr bwMode="invGray">
            <a:xfrm>
              <a:off x="1796" y="1951"/>
              <a:ext cx="696" cy="346"/>
            </a:xfrm>
            <a:custGeom>
              <a:avLst/>
              <a:gdLst/>
              <a:ahLst/>
              <a:cxnLst>
                <a:cxn ang="0">
                  <a:pos x="28" y="56"/>
                </a:cxn>
                <a:cxn ang="0">
                  <a:pos x="6" y="92"/>
                </a:cxn>
                <a:cxn ang="0">
                  <a:pos x="36" y="100"/>
                </a:cxn>
                <a:cxn ang="0">
                  <a:pos x="16" y="116"/>
                </a:cxn>
                <a:cxn ang="0">
                  <a:pos x="104" y="136"/>
                </a:cxn>
                <a:cxn ang="0">
                  <a:pos x="142" y="130"/>
                </a:cxn>
                <a:cxn ang="0">
                  <a:pos x="250" y="78"/>
                </a:cxn>
                <a:cxn ang="0">
                  <a:pos x="300" y="66"/>
                </a:cxn>
                <a:cxn ang="0">
                  <a:pos x="324" y="80"/>
                </a:cxn>
                <a:cxn ang="0">
                  <a:pos x="272" y="88"/>
                </a:cxn>
                <a:cxn ang="0">
                  <a:pos x="242" y="112"/>
                </a:cxn>
                <a:cxn ang="0">
                  <a:pos x="254" y="120"/>
                </a:cxn>
                <a:cxn ang="0">
                  <a:pos x="260" y="158"/>
                </a:cxn>
                <a:cxn ang="0">
                  <a:pos x="350" y="192"/>
                </a:cxn>
                <a:cxn ang="0">
                  <a:pos x="336" y="210"/>
                </a:cxn>
                <a:cxn ang="0">
                  <a:pos x="368" y="246"/>
                </a:cxn>
                <a:cxn ang="0">
                  <a:pos x="348" y="266"/>
                </a:cxn>
                <a:cxn ang="0">
                  <a:pos x="324" y="294"/>
                </a:cxn>
                <a:cxn ang="0">
                  <a:pos x="294" y="324"/>
                </a:cxn>
                <a:cxn ang="0">
                  <a:pos x="292" y="420"/>
                </a:cxn>
                <a:cxn ang="0">
                  <a:pos x="332" y="446"/>
                </a:cxn>
                <a:cxn ang="0">
                  <a:pos x="388" y="448"/>
                </a:cxn>
                <a:cxn ang="0">
                  <a:pos x="412" y="422"/>
                </a:cxn>
                <a:cxn ang="0">
                  <a:pos x="506" y="356"/>
                </a:cxn>
                <a:cxn ang="0">
                  <a:pos x="572" y="334"/>
                </a:cxn>
                <a:cxn ang="0">
                  <a:pos x="646" y="308"/>
                </a:cxn>
                <a:cxn ang="0">
                  <a:pos x="720" y="290"/>
                </a:cxn>
                <a:cxn ang="0">
                  <a:pos x="762" y="260"/>
                </a:cxn>
                <a:cxn ang="0">
                  <a:pos x="800" y="200"/>
                </a:cxn>
                <a:cxn ang="0">
                  <a:pos x="802" y="154"/>
                </a:cxn>
                <a:cxn ang="0">
                  <a:pos x="802" y="124"/>
                </a:cxn>
                <a:cxn ang="0">
                  <a:pos x="832" y="90"/>
                </a:cxn>
                <a:cxn ang="0">
                  <a:pos x="876" y="94"/>
                </a:cxn>
                <a:cxn ang="0">
                  <a:pos x="922" y="52"/>
                </a:cxn>
                <a:cxn ang="0">
                  <a:pos x="888" y="56"/>
                </a:cxn>
                <a:cxn ang="0">
                  <a:pos x="848" y="46"/>
                </a:cxn>
                <a:cxn ang="0">
                  <a:pos x="794" y="22"/>
                </a:cxn>
                <a:cxn ang="0">
                  <a:pos x="642" y="26"/>
                </a:cxn>
                <a:cxn ang="0">
                  <a:pos x="584" y="38"/>
                </a:cxn>
                <a:cxn ang="0">
                  <a:pos x="556" y="38"/>
                </a:cxn>
                <a:cxn ang="0">
                  <a:pos x="516" y="54"/>
                </a:cxn>
                <a:cxn ang="0">
                  <a:pos x="478" y="30"/>
                </a:cxn>
                <a:cxn ang="0">
                  <a:pos x="432" y="40"/>
                </a:cxn>
                <a:cxn ang="0">
                  <a:pos x="366" y="52"/>
                </a:cxn>
                <a:cxn ang="0">
                  <a:pos x="410" y="38"/>
                </a:cxn>
                <a:cxn ang="0">
                  <a:pos x="352" y="8"/>
                </a:cxn>
                <a:cxn ang="0">
                  <a:pos x="334" y="2"/>
                </a:cxn>
                <a:cxn ang="0">
                  <a:pos x="314" y="8"/>
                </a:cxn>
                <a:cxn ang="0">
                  <a:pos x="240" y="16"/>
                </a:cxn>
                <a:cxn ang="0">
                  <a:pos x="160" y="28"/>
                </a:cxn>
                <a:cxn ang="0">
                  <a:pos x="108" y="26"/>
                </a:cxn>
                <a:cxn ang="0">
                  <a:pos x="114" y="68"/>
                </a:cxn>
                <a:cxn ang="0">
                  <a:pos x="104" y="52"/>
                </a:cxn>
                <a:cxn ang="0">
                  <a:pos x="60" y="42"/>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2" name="Freeform 42"/>
            <p:cNvSpPr>
              <a:spLocks/>
            </p:cNvSpPr>
            <p:nvPr/>
          </p:nvSpPr>
          <p:spPr bwMode="invGray">
            <a:xfrm>
              <a:off x="2009" y="2135"/>
              <a:ext cx="39" cy="24"/>
            </a:xfrm>
            <a:custGeom>
              <a:avLst/>
              <a:gdLst/>
              <a:ahLst/>
              <a:cxnLst>
                <a:cxn ang="0">
                  <a:pos x="34" y="0"/>
                </a:cxn>
                <a:cxn ang="0">
                  <a:pos x="8" y="20"/>
                </a:cxn>
                <a:cxn ang="0">
                  <a:pos x="24" y="32"/>
                </a:cxn>
                <a:cxn ang="0">
                  <a:pos x="42" y="30"/>
                </a:cxn>
                <a:cxn ang="0">
                  <a:pos x="34" y="0"/>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3" name="Freeform 43"/>
            <p:cNvSpPr>
              <a:spLocks/>
            </p:cNvSpPr>
            <p:nvPr/>
          </p:nvSpPr>
          <p:spPr bwMode="invGray">
            <a:xfrm>
              <a:off x="2292" y="2201"/>
              <a:ext cx="128" cy="54"/>
            </a:xfrm>
            <a:custGeom>
              <a:avLst/>
              <a:gdLst/>
              <a:ahLst/>
              <a:cxnLst>
                <a:cxn ang="0">
                  <a:pos x="102" y="8"/>
                </a:cxn>
                <a:cxn ang="0">
                  <a:pos x="66" y="4"/>
                </a:cxn>
                <a:cxn ang="0">
                  <a:pos x="54" y="0"/>
                </a:cxn>
                <a:cxn ang="0">
                  <a:pos x="0" y="28"/>
                </a:cxn>
                <a:cxn ang="0">
                  <a:pos x="28" y="40"/>
                </a:cxn>
                <a:cxn ang="0">
                  <a:pos x="42" y="60"/>
                </a:cxn>
                <a:cxn ang="0">
                  <a:pos x="66" y="68"/>
                </a:cxn>
                <a:cxn ang="0">
                  <a:pos x="78" y="72"/>
                </a:cxn>
                <a:cxn ang="0">
                  <a:pos x="130" y="60"/>
                </a:cxn>
                <a:cxn ang="0">
                  <a:pos x="172" y="44"/>
                </a:cxn>
                <a:cxn ang="0">
                  <a:pos x="148" y="18"/>
                </a:cxn>
                <a:cxn ang="0">
                  <a:pos x="136" y="4"/>
                </a:cxn>
                <a:cxn ang="0">
                  <a:pos x="102" y="8"/>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4" name="Freeform 44"/>
            <p:cNvSpPr>
              <a:spLocks/>
            </p:cNvSpPr>
            <p:nvPr/>
          </p:nvSpPr>
          <p:spPr bwMode="invGray">
            <a:xfrm>
              <a:off x="2393" y="2039"/>
              <a:ext cx="39" cy="24"/>
            </a:xfrm>
            <a:custGeom>
              <a:avLst/>
              <a:gdLst/>
              <a:ahLst/>
              <a:cxnLst>
                <a:cxn ang="0">
                  <a:pos x="34" y="0"/>
                </a:cxn>
                <a:cxn ang="0">
                  <a:pos x="8" y="20"/>
                </a:cxn>
                <a:cxn ang="0">
                  <a:pos x="24" y="32"/>
                </a:cxn>
                <a:cxn ang="0">
                  <a:pos x="42" y="30"/>
                </a:cxn>
                <a:cxn ang="0">
                  <a:pos x="34" y="0"/>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5" name="Freeform 45"/>
            <p:cNvSpPr>
              <a:spLocks/>
            </p:cNvSpPr>
            <p:nvPr/>
          </p:nvSpPr>
          <p:spPr bwMode="invGray">
            <a:xfrm>
              <a:off x="2662" y="2006"/>
              <a:ext cx="155" cy="62"/>
            </a:xfrm>
            <a:custGeom>
              <a:avLst/>
              <a:gdLst/>
              <a:ahLst/>
              <a:cxnLst>
                <a:cxn ang="0">
                  <a:pos x="191" y="7"/>
                </a:cxn>
                <a:cxn ang="0">
                  <a:pos x="103" y="9"/>
                </a:cxn>
                <a:cxn ang="0">
                  <a:pos x="109" y="25"/>
                </a:cxn>
                <a:cxn ang="0">
                  <a:pos x="107" y="33"/>
                </a:cxn>
                <a:cxn ang="0">
                  <a:pos x="89" y="27"/>
                </a:cxn>
                <a:cxn ang="0">
                  <a:pos x="77" y="19"/>
                </a:cxn>
                <a:cxn ang="0">
                  <a:pos x="23" y="27"/>
                </a:cxn>
                <a:cxn ang="0">
                  <a:pos x="31" y="49"/>
                </a:cxn>
                <a:cxn ang="0">
                  <a:pos x="55" y="53"/>
                </a:cxn>
                <a:cxn ang="0">
                  <a:pos x="75" y="73"/>
                </a:cxn>
                <a:cxn ang="0">
                  <a:pos x="89" y="85"/>
                </a:cxn>
                <a:cxn ang="0">
                  <a:pos x="109" y="67"/>
                </a:cxn>
                <a:cxn ang="0">
                  <a:pos x="121" y="59"/>
                </a:cxn>
                <a:cxn ang="0">
                  <a:pos x="127" y="47"/>
                </a:cxn>
                <a:cxn ang="0">
                  <a:pos x="167" y="35"/>
                </a:cxn>
                <a:cxn ang="0">
                  <a:pos x="187" y="31"/>
                </a:cxn>
                <a:cxn ang="0">
                  <a:pos x="199" y="27"/>
                </a:cxn>
                <a:cxn ang="0">
                  <a:pos x="191" y="7"/>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6" name="Freeform 46"/>
            <p:cNvSpPr>
              <a:spLocks/>
            </p:cNvSpPr>
            <p:nvPr/>
          </p:nvSpPr>
          <p:spPr bwMode="invGray">
            <a:xfrm>
              <a:off x="2759" y="2039"/>
              <a:ext cx="48" cy="24"/>
            </a:xfrm>
            <a:custGeom>
              <a:avLst/>
              <a:gdLst/>
              <a:ahLst/>
              <a:cxnLst>
                <a:cxn ang="0">
                  <a:pos x="36" y="6"/>
                </a:cxn>
                <a:cxn ang="0">
                  <a:pos x="8" y="4"/>
                </a:cxn>
                <a:cxn ang="0">
                  <a:pos x="24" y="28"/>
                </a:cxn>
                <a:cxn ang="0">
                  <a:pos x="54" y="14"/>
                </a:cxn>
                <a:cxn ang="0">
                  <a:pos x="36" y="6"/>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7" name="Freeform 47"/>
            <p:cNvSpPr>
              <a:spLocks/>
            </p:cNvSpPr>
            <p:nvPr/>
          </p:nvSpPr>
          <p:spPr bwMode="invGray">
            <a:xfrm>
              <a:off x="2467" y="2311"/>
              <a:ext cx="109" cy="132"/>
            </a:xfrm>
            <a:custGeom>
              <a:avLst/>
              <a:gdLst/>
              <a:ahLst/>
              <a:cxnLst>
                <a:cxn ang="0">
                  <a:pos x="24" y="19"/>
                </a:cxn>
                <a:cxn ang="0">
                  <a:pos x="0" y="25"/>
                </a:cxn>
                <a:cxn ang="0">
                  <a:pos x="14" y="43"/>
                </a:cxn>
                <a:cxn ang="0">
                  <a:pos x="34" y="87"/>
                </a:cxn>
                <a:cxn ang="0">
                  <a:pos x="52" y="91"/>
                </a:cxn>
                <a:cxn ang="0">
                  <a:pos x="50" y="107"/>
                </a:cxn>
                <a:cxn ang="0">
                  <a:pos x="28" y="113"/>
                </a:cxn>
                <a:cxn ang="0">
                  <a:pos x="16" y="131"/>
                </a:cxn>
                <a:cxn ang="0">
                  <a:pos x="18" y="137"/>
                </a:cxn>
                <a:cxn ang="0">
                  <a:pos x="30" y="141"/>
                </a:cxn>
                <a:cxn ang="0">
                  <a:pos x="18" y="169"/>
                </a:cxn>
                <a:cxn ang="0">
                  <a:pos x="20" y="175"/>
                </a:cxn>
                <a:cxn ang="0">
                  <a:pos x="34" y="171"/>
                </a:cxn>
                <a:cxn ang="0">
                  <a:pos x="58" y="169"/>
                </a:cxn>
                <a:cxn ang="0">
                  <a:pos x="92" y="171"/>
                </a:cxn>
                <a:cxn ang="0">
                  <a:pos x="110" y="169"/>
                </a:cxn>
                <a:cxn ang="0">
                  <a:pos x="122" y="165"/>
                </a:cxn>
                <a:cxn ang="0">
                  <a:pos x="128" y="141"/>
                </a:cxn>
                <a:cxn ang="0">
                  <a:pos x="146" y="133"/>
                </a:cxn>
                <a:cxn ang="0">
                  <a:pos x="110" y="109"/>
                </a:cxn>
                <a:cxn ang="0">
                  <a:pos x="88" y="83"/>
                </a:cxn>
                <a:cxn ang="0">
                  <a:pos x="82" y="69"/>
                </a:cxn>
                <a:cxn ang="0">
                  <a:pos x="64" y="61"/>
                </a:cxn>
                <a:cxn ang="0">
                  <a:pos x="86" y="45"/>
                </a:cxn>
                <a:cxn ang="0">
                  <a:pos x="64" y="31"/>
                </a:cxn>
                <a:cxn ang="0">
                  <a:pos x="70" y="13"/>
                </a:cxn>
                <a:cxn ang="0">
                  <a:pos x="46" y="1"/>
                </a:cxn>
                <a:cxn ang="0">
                  <a:pos x="30" y="9"/>
                </a:cxn>
                <a:cxn ang="0">
                  <a:pos x="24" y="19"/>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8" name="Freeform 48"/>
            <p:cNvSpPr>
              <a:spLocks/>
            </p:cNvSpPr>
            <p:nvPr/>
          </p:nvSpPr>
          <p:spPr bwMode="invGray">
            <a:xfrm>
              <a:off x="2413" y="2359"/>
              <a:ext cx="69" cy="68"/>
            </a:xfrm>
            <a:custGeom>
              <a:avLst/>
              <a:gdLst/>
              <a:ahLst/>
              <a:cxnLst>
                <a:cxn ang="0">
                  <a:pos x="58" y="6"/>
                </a:cxn>
                <a:cxn ang="0">
                  <a:pos x="82" y="8"/>
                </a:cxn>
                <a:cxn ang="0">
                  <a:pos x="92" y="26"/>
                </a:cxn>
                <a:cxn ang="0">
                  <a:pos x="78" y="48"/>
                </a:cxn>
                <a:cxn ang="0">
                  <a:pos x="46" y="76"/>
                </a:cxn>
                <a:cxn ang="0">
                  <a:pos x="18" y="92"/>
                </a:cxn>
                <a:cxn ang="0">
                  <a:pos x="8" y="72"/>
                </a:cxn>
                <a:cxn ang="0">
                  <a:pos x="20" y="64"/>
                </a:cxn>
                <a:cxn ang="0">
                  <a:pos x="14" y="46"/>
                </a:cxn>
                <a:cxn ang="0">
                  <a:pos x="40" y="28"/>
                </a:cxn>
                <a:cxn ang="0">
                  <a:pos x="58" y="6"/>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39" name="Freeform 49"/>
            <p:cNvSpPr>
              <a:spLocks/>
            </p:cNvSpPr>
            <p:nvPr/>
          </p:nvSpPr>
          <p:spPr bwMode="invGray">
            <a:xfrm>
              <a:off x="4099" y="3502"/>
              <a:ext cx="474" cy="493"/>
            </a:xfrm>
            <a:custGeom>
              <a:avLst/>
              <a:gdLst/>
              <a:ahLst/>
              <a:cxnLst>
                <a:cxn ang="0">
                  <a:pos x="212" y="11"/>
                </a:cxn>
                <a:cxn ang="0">
                  <a:pos x="176" y="19"/>
                </a:cxn>
                <a:cxn ang="0">
                  <a:pos x="144" y="51"/>
                </a:cxn>
                <a:cxn ang="0">
                  <a:pos x="104" y="59"/>
                </a:cxn>
                <a:cxn ang="0">
                  <a:pos x="84" y="75"/>
                </a:cxn>
                <a:cxn ang="0">
                  <a:pos x="68" y="115"/>
                </a:cxn>
                <a:cxn ang="0">
                  <a:pos x="36" y="167"/>
                </a:cxn>
                <a:cxn ang="0">
                  <a:pos x="0" y="179"/>
                </a:cxn>
                <a:cxn ang="0">
                  <a:pos x="72" y="323"/>
                </a:cxn>
                <a:cxn ang="0">
                  <a:pos x="120" y="427"/>
                </a:cxn>
                <a:cxn ang="0">
                  <a:pos x="144" y="443"/>
                </a:cxn>
                <a:cxn ang="0">
                  <a:pos x="168" y="451"/>
                </a:cxn>
                <a:cxn ang="0">
                  <a:pos x="228" y="431"/>
                </a:cxn>
                <a:cxn ang="0">
                  <a:pos x="252" y="423"/>
                </a:cxn>
                <a:cxn ang="0">
                  <a:pos x="300" y="451"/>
                </a:cxn>
                <a:cxn ang="0">
                  <a:pos x="324" y="527"/>
                </a:cxn>
                <a:cxn ang="0">
                  <a:pos x="336" y="523"/>
                </a:cxn>
                <a:cxn ang="0">
                  <a:pos x="344" y="511"/>
                </a:cxn>
                <a:cxn ang="0">
                  <a:pos x="368" y="547"/>
                </a:cxn>
                <a:cxn ang="0">
                  <a:pos x="404" y="571"/>
                </a:cxn>
                <a:cxn ang="0">
                  <a:pos x="436" y="603"/>
                </a:cxn>
                <a:cxn ang="0">
                  <a:pos x="444" y="615"/>
                </a:cxn>
                <a:cxn ang="0">
                  <a:pos x="456" y="623"/>
                </a:cxn>
                <a:cxn ang="0">
                  <a:pos x="484" y="655"/>
                </a:cxn>
                <a:cxn ang="0">
                  <a:pos x="492" y="631"/>
                </a:cxn>
                <a:cxn ang="0">
                  <a:pos x="540" y="659"/>
                </a:cxn>
                <a:cxn ang="0">
                  <a:pos x="588" y="655"/>
                </a:cxn>
                <a:cxn ang="0">
                  <a:pos x="616" y="531"/>
                </a:cxn>
                <a:cxn ang="0">
                  <a:pos x="632" y="463"/>
                </a:cxn>
                <a:cxn ang="0">
                  <a:pos x="620" y="367"/>
                </a:cxn>
                <a:cxn ang="0">
                  <a:pos x="536" y="271"/>
                </a:cxn>
                <a:cxn ang="0">
                  <a:pos x="528" y="235"/>
                </a:cxn>
                <a:cxn ang="0">
                  <a:pos x="460" y="179"/>
                </a:cxn>
                <a:cxn ang="0">
                  <a:pos x="472" y="155"/>
                </a:cxn>
                <a:cxn ang="0">
                  <a:pos x="456" y="131"/>
                </a:cxn>
                <a:cxn ang="0">
                  <a:pos x="416" y="79"/>
                </a:cxn>
                <a:cxn ang="0">
                  <a:pos x="392" y="31"/>
                </a:cxn>
                <a:cxn ang="0">
                  <a:pos x="388" y="19"/>
                </a:cxn>
                <a:cxn ang="0">
                  <a:pos x="364" y="151"/>
                </a:cxn>
                <a:cxn ang="0">
                  <a:pos x="324" y="115"/>
                </a:cxn>
                <a:cxn ang="0">
                  <a:pos x="292" y="111"/>
                </a:cxn>
                <a:cxn ang="0">
                  <a:pos x="272" y="87"/>
                </a:cxn>
                <a:cxn ang="0">
                  <a:pos x="264" y="63"/>
                </a:cxn>
                <a:cxn ang="0">
                  <a:pos x="276" y="55"/>
                </a:cxn>
                <a:cxn ang="0">
                  <a:pos x="240" y="19"/>
                </a:cxn>
                <a:cxn ang="0">
                  <a:pos x="216" y="11"/>
                </a:cxn>
                <a:cxn ang="0">
                  <a:pos x="204" y="7"/>
                </a:cxn>
                <a:cxn ang="0">
                  <a:pos x="212" y="11"/>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0" name="Freeform 50"/>
            <p:cNvSpPr>
              <a:spLocks/>
            </p:cNvSpPr>
            <p:nvPr/>
          </p:nvSpPr>
          <p:spPr bwMode="invGray">
            <a:xfrm>
              <a:off x="4246" y="3241"/>
              <a:ext cx="319" cy="210"/>
            </a:xfrm>
            <a:custGeom>
              <a:avLst/>
              <a:gdLst/>
              <a:ahLst/>
              <a:cxnLst>
                <a:cxn ang="0">
                  <a:pos x="84" y="60"/>
                </a:cxn>
                <a:cxn ang="0">
                  <a:pos x="68" y="36"/>
                </a:cxn>
                <a:cxn ang="0">
                  <a:pos x="64" y="16"/>
                </a:cxn>
                <a:cxn ang="0">
                  <a:pos x="52" y="12"/>
                </a:cxn>
                <a:cxn ang="0">
                  <a:pos x="16" y="16"/>
                </a:cxn>
                <a:cxn ang="0">
                  <a:pos x="44" y="40"/>
                </a:cxn>
                <a:cxn ang="0">
                  <a:pos x="48" y="52"/>
                </a:cxn>
                <a:cxn ang="0">
                  <a:pos x="24" y="68"/>
                </a:cxn>
                <a:cxn ang="0">
                  <a:pos x="88" y="92"/>
                </a:cxn>
                <a:cxn ang="0">
                  <a:pos x="124" y="112"/>
                </a:cxn>
                <a:cxn ang="0">
                  <a:pos x="128" y="124"/>
                </a:cxn>
                <a:cxn ang="0">
                  <a:pos x="140" y="132"/>
                </a:cxn>
                <a:cxn ang="0">
                  <a:pos x="148" y="156"/>
                </a:cxn>
                <a:cxn ang="0">
                  <a:pos x="132" y="196"/>
                </a:cxn>
                <a:cxn ang="0">
                  <a:pos x="180" y="188"/>
                </a:cxn>
                <a:cxn ang="0">
                  <a:pos x="192" y="216"/>
                </a:cxn>
                <a:cxn ang="0">
                  <a:pos x="216" y="224"/>
                </a:cxn>
                <a:cxn ang="0">
                  <a:pos x="228" y="228"/>
                </a:cxn>
                <a:cxn ang="0">
                  <a:pos x="252" y="224"/>
                </a:cxn>
                <a:cxn ang="0">
                  <a:pos x="276" y="196"/>
                </a:cxn>
                <a:cxn ang="0">
                  <a:pos x="336" y="252"/>
                </a:cxn>
                <a:cxn ang="0">
                  <a:pos x="364" y="280"/>
                </a:cxn>
                <a:cxn ang="0">
                  <a:pos x="360" y="224"/>
                </a:cxn>
                <a:cxn ang="0">
                  <a:pos x="336" y="200"/>
                </a:cxn>
                <a:cxn ang="0">
                  <a:pos x="372" y="168"/>
                </a:cxn>
                <a:cxn ang="0">
                  <a:pos x="408" y="156"/>
                </a:cxn>
                <a:cxn ang="0">
                  <a:pos x="420" y="152"/>
                </a:cxn>
                <a:cxn ang="0">
                  <a:pos x="424" y="140"/>
                </a:cxn>
                <a:cxn ang="0">
                  <a:pos x="356" y="148"/>
                </a:cxn>
                <a:cxn ang="0">
                  <a:pos x="304" y="140"/>
                </a:cxn>
                <a:cxn ang="0">
                  <a:pos x="300" y="128"/>
                </a:cxn>
                <a:cxn ang="0">
                  <a:pos x="292" y="116"/>
                </a:cxn>
                <a:cxn ang="0">
                  <a:pos x="220" y="80"/>
                </a:cxn>
                <a:cxn ang="0">
                  <a:pos x="160" y="60"/>
                </a:cxn>
                <a:cxn ang="0">
                  <a:pos x="136" y="52"/>
                </a:cxn>
                <a:cxn ang="0">
                  <a:pos x="80" y="52"/>
                </a:cxn>
                <a:cxn ang="0">
                  <a:pos x="68" y="32"/>
                </a:cxn>
                <a:cxn ang="0">
                  <a:pos x="68" y="0"/>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1" name="Freeform 51"/>
            <p:cNvSpPr>
              <a:spLocks/>
            </p:cNvSpPr>
            <p:nvPr/>
          </p:nvSpPr>
          <p:spPr bwMode="invGray">
            <a:xfrm>
              <a:off x="4255" y="3243"/>
              <a:ext cx="311" cy="211"/>
            </a:xfrm>
            <a:custGeom>
              <a:avLst/>
              <a:gdLst/>
              <a:ahLst/>
              <a:cxnLst>
                <a:cxn ang="0">
                  <a:pos x="0" y="1"/>
                </a:cxn>
                <a:cxn ang="0">
                  <a:pos x="20" y="37"/>
                </a:cxn>
                <a:cxn ang="0">
                  <a:pos x="28" y="49"/>
                </a:cxn>
                <a:cxn ang="0">
                  <a:pos x="84" y="89"/>
                </a:cxn>
                <a:cxn ang="0">
                  <a:pos x="120" y="113"/>
                </a:cxn>
                <a:cxn ang="0">
                  <a:pos x="132" y="121"/>
                </a:cxn>
                <a:cxn ang="0">
                  <a:pos x="136" y="169"/>
                </a:cxn>
                <a:cxn ang="0">
                  <a:pos x="116" y="201"/>
                </a:cxn>
                <a:cxn ang="0">
                  <a:pos x="136" y="197"/>
                </a:cxn>
                <a:cxn ang="0">
                  <a:pos x="148" y="189"/>
                </a:cxn>
                <a:cxn ang="0">
                  <a:pos x="160" y="201"/>
                </a:cxn>
                <a:cxn ang="0">
                  <a:pos x="184" y="217"/>
                </a:cxn>
                <a:cxn ang="0">
                  <a:pos x="208" y="233"/>
                </a:cxn>
                <a:cxn ang="0">
                  <a:pos x="240" y="221"/>
                </a:cxn>
                <a:cxn ang="0">
                  <a:pos x="248" y="197"/>
                </a:cxn>
                <a:cxn ang="0">
                  <a:pos x="268" y="201"/>
                </a:cxn>
                <a:cxn ang="0">
                  <a:pos x="292" y="209"/>
                </a:cxn>
                <a:cxn ang="0">
                  <a:pos x="340" y="281"/>
                </a:cxn>
                <a:cxn ang="0">
                  <a:pos x="356" y="277"/>
                </a:cxn>
                <a:cxn ang="0">
                  <a:pos x="352" y="253"/>
                </a:cxn>
                <a:cxn ang="0">
                  <a:pos x="316" y="197"/>
                </a:cxn>
                <a:cxn ang="0">
                  <a:pos x="360" y="173"/>
                </a:cxn>
                <a:cxn ang="0">
                  <a:pos x="408" y="145"/>
                </a:cxn>
                <a:cxn ang="0">
                  <a:pos x="409" y="120"/>
                </a:cxn>
                <a:cxn ang="0">
                  <a:pos x="367" y="138"/>
                </a:cxn>
                <a:cxn ang="0">
                  <a:pos x="308" y="137"/>
                </a:cxn>
                <a:cxn ang="0">
                  <a:pos x="264" y="97"/>
                </a:cxn>
                <a:cxn ang="0">
                  <a:pos x="180" y="61"/>
                </a:cxn>
                <a:cxn ang="0">
                  <a:pos x="132" y="33"/>
                </a:cxn>
                <a:cxn ang="0">
                  <a:pos x="92" y="41"/>
                </a:cxn>
                <a:cxn ang="0">
                  <a:pos x="76" y="57"/>
                </a:cxn>
                <a:cxn ang="0">
                  <a:pos x="56" y="17"/>
                </a:cxn>
                <a:cxn ang="0">
                  <a:pos x="0" y="1"/>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2" name="Freeform 52"/>
            <p:cNvSpPr>
              <a:spLocks/>
            </p:cNvSpPr>
            <p:nvPr/>
          </p:nvSpPr>
          <p:spPr bwMode="invGray">
            <a:xfrm>
              <a:off x="4485" y="4013"/>
              <a:ext cx="45" cy="58"/>
            </a:xfrm>
            <a:custGeom>
              <a:avLst/>
              <a:gdLst/>
              <a:ahLst/>
              <a:cxnLst>
                <a:cxn ang="0">
                  <a:pos x="32" y="18"/>
                </a:cxn>
                <a:cxn ang="0">
                  <a:pos x="0" y="18"/>
                </a:cxn>
                <a:cxn ang="0">
                  <a:pos x="20" y="42"/>
                </a:cxn>
                <a:cxn ang="0">
                  <a:pos x="28" y="66"/>
                </a:cxn>
                <a:cxn ang="0">
                  <a:pos x="32" y="78"/>
                </a:cxn>
                <a:cxn ang="0">
                  <a:pos x="60" y="50"/>
                </a:cxn>
                <a:cxn ang="0">
                  <a:pos x="32" y="18"/>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3" name="Freeform 53"/>
            <p:cNvSpPr>
              <a:spLocks/>
            </p:cNvSpPr>
            <p:nvPr/>
          </p:nvSpPr>
          <p:spPr bwMode="invGray">
            <a:xfrm>
              <a:off x="4621" y="3923"/>
              <a:ext cx="164" cy="84"/>
            </a:xfrm>
            <a:custGeom>
              <a:avLst/>
              <a:gdLst/>
              <a:ahLst/>
              <a:cxnLst>
                <a:cxn ang="0">
                  <a:pos x="47" y="73"/>
                </a:cxn>
                <a:cxn ang="0">
                  <a:pos x="39" y="61"/>
                </a:cxn>
                <a:cxn ang="0">
                  <a:pos x="15" y="69"/>
                </a:cxn>
                <a:cxn ang="0">
                  <a:pos x="39" y="113"/>
                </a:cxn>
                <a:cxn ang="0">
                  <a:pos x="123" y="89"/>
                </a:cxn>
                <a:cxn ang="0">
                  <a:pos x="147" y="73"/>
                </a:cxn>
                <a:cxn ang="0">
                  <a:pos x="171" y="65"/>
                </a:cxn>
                <a:cxn ang="0">
                  <a:pos x="219" y="19"/>
                </a:cxn>
                <a:cxn ang="0">
                  <a:pos x="210" y="0"/>
                </a:cxn>
                <a:cxn ang="0">
                  <a:pos x="179" y="17"/>
                </a:cxn>
                <a:cxn ang="0">
                  <a:pos x="107" y="41"/>
                </a:cxn>
                <a:cxn ang="0">
                  <a:pos x="83" y="45"/>
                </a:cxn>
                <a:cxn ang="0">
                  <a:pos x="59" y="53"/>
                </a:cxn>
                <a:cxn ang="0">
                  <a:pos x="47" y="73"/>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4" name="Freeform 54"/>
            <p:cNvSpPr>
              <a:spLocks/>
            </p:cNvSpPr>
            <p:nvPr/>
          </p:nvSpPr>
          <p:spPr bwMode="invGray">
            <a:xfrm>
              <a:off x="4791" y="3873"/>
              <a:ext cx="104" cy="92"/>
            </a:xfrm>
            <a:custGeom>
              <a:avLst/>
              <a:gdLst/>
              <a:ahLst/>
              <a:cxnLst>
                <a:cxn ang="0">
                  <a:pos x="12" y="60"/>
                </a:cxn>
                <a:cxn ang="0">
                  <a:pos x="8" y="84"/>
                </a:cxn>
                <a:cxn ang="0">
                  <a:pos x="0" y="108"/>
                </a:cxn>
                <a:cxn ang="0">
                  <a:pos x="36" y="116"/>
                </a:cxn>
                <a:cxn ang="0">
                  <a:pos x="52" y="96"/>
                </a:cxn>
                <a:cxn ang="0">
                  <a:pos x="124" y="68"/>
                </a:cxn>
                <a:cxn ang="0">
                  <a:pos x="136" y="44"/>
                </a:cxn>
                <a:cxn ang="0">
                  <a:pos x="112" y="28"/>
                </a:cxn>
                <a:cxn ang="0">
                  <a:pos x="100" y="20"/>
                </a:cxn>
                <a:cxn ang="0">
                  <a:pos x="64" y="12"/>
                </a:cxn>
                <a:cxn ang="0">
                  <a:pos x="52" y="36"/>
                </a:cxn>
                <a:cxn ang="0">
                  <a:pos x="12" y="60"/>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5" name="Freeform 55"/>
            <p:cNvSpPr>
              <a:spLocks/>
            </p:cNvSpPr>
            <p:nvPr/>
          </p:nvSpPr>
          <p:spPr bwMode="invGray">
            <a:xfrm>
              <a:off x="4846" y="3832"/>
              <a:ext cx="37" cy="25"/>
            </a:xfrm>
            <a:custGeom>
              <a:avLst/>
              <a:gdLst/>
              <a:ahLst/>
              <a:cxnLst>
                <a:cxn ang="0">
                  <a:pos x="29" y="0"/>
                </a:cxn>
                <a:cxn ang="0">
                  <a:pos x="8" y="11"/>
                </a:cxn>
                <a:cxn ang="0">
                  <a:pos x="24" y="35"/>
                </a:cxn>
                <a:cxn ang="0">
                  <a:pos x="39" y="26"/>
                </a:cxn>
                <a:cxn ang="0">
                  <a:pos x="29" y="0"/>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6" name="Freeform 56"/>
            <p:cNvSpPr>
              <a:spLocks/>
            </p:cNvSpPr>
            <p:nvPr/>
          </p:nvSpPr>
          <p:spPr bwMode="invGray">
            <a:xfrm>
              <a:off x="3123" y="3346"/>
              <a:ext cx="123" cy="199"/>
            </a:xfrm>
            <a:custGeom>
              <a:avLst/>
              <a:gdLst/>
              <a:ahLst/>
              <a:cxnLst>
                <a:cxn ang="0">
                  <a:pos x="128" y="0"/>
                </a:cxn>
                <a:cxn ang="0">
                  <a:pos x="104" y="28"/>
                </a:cxn>
                <a:cxn ang="0">
                  <a:pos x="88" y="64"/>
                </a:cxn>
                <a:cxn ang="0">
                  <a:pos x="36" y="84"/>
                </a:cxn>
                <a:cxn ang="0">
                  <a:pos x="28" y="96"/>
                </a:cxn>
                <a:cxn ang="0">
                  <a:pos x="16" y="100"/>
                </a:cxn>
                <a:cxn ang="0">
                  <a:pos x="20" y="132"/>
                </a:cxn>
                <a:cxn ang="0">
                  <a:pos x="28" y="156"/>
                </a:cxn>
                <a:cxn ang="0">
                  <a:pos x="0" y="200"/>
                </a:cxn>
                <a:cxn ang="0">
                  <a:pos x="28" y="260"/>
                </a:cxn>
                <a:cxn ang="0">
                  <a:pos x="52" y="268"/>
                </a:cxn>
                <a:cxn ang="0">
                  <a:pos x="88" y="216"/>
                </a:cxn>
                <a:cxn ang="0">
                  <a:pos x="104" y="192"/>
                </a:cxn>
                <a:cxn ang="0">
                  <a:pos x="128" y="116"/>
                </a:cxn>
                <a:cxn ang="0">
                  <a:pos x="140" y="76"/>
                </a:cxn>
                <a:cxn ang="0">
                  <a:pos x="164" y="72"/>
                </a:cxn>
                <a:cxn ang="0">
                  <a:pos x="128" y="0"/>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7" name="Freeform 57"/>
            <p:cNvSpPr>
              <a:spLocks/>
            </p:cNvSpPr>
            <p:nvPr/>
          </p:nvSpPr>
          <p:spPr bwMode="invGray">
            <a:xfrm>
              <a:off x="3655" y="3034"/>
              <a:ext cx="49" cy="61"/>
            </a:xfrm>
            <a:custGeom>
              <a:avLst/>
              <a:gdLst/>
              <a:ahLst/>
              <a:cxnLst>
                <a:cxn ang="0">
                  <a:pos x="29" y="0"/>
                </a:cxn>
                <a:cxn ang="0">
                  <a:pos x="25" y="60"/>
                </a:cxn>
                <a:cxn ang="0">
                  <a:pos x="29" y="76"/>
                </a:cxn>
                <a:cxn ang="0">
                  <a:pos x="41" y="80"/>
                </a:cxn>
                <a:cxn ang="0">
                  <a:pos x="57" y="76"/>
                </a:cxn>
                <a:cxn ang="0">
                  <a:pos x="29" y="0"/>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8" name="Freeform 58"/>
            <p:cNvSpPr>
              <a:spLocks/>
            </p:cNvSpPr>
            <p:nvPr/>
          </p:nvSpPr>
          <p:spPr bwMode="invGray">
            <a:xfrm>
              <a:off x="3988" y="3100"/>
              <a:ext cx="111" cy="181"/>
            </a:xfrm>
            <a:custGeom>
              <a:avLst/>
              <a:gdLst/>
              <a:ahLst/>
              <a:cxnLst>
                <a:cxn ang="0">
                  <a:pos x="96" y="0"/>
                </a:cxn>
                <a:cxn ang="0">
                  <a:pos x="60" y="84"/>
                </a:cxn>
                <a:cxn ang="0">
                  <a:pos x="36" y="92"/>
                </a:cxn>
                <a:cxn ang="0">
                  <a:pos x="12" y="108"/>
                </a:cxn>
                <a:cxn ang="0">
                  <a:pos x="40" y="188"/>
                </a:cxn>
                <a:cxn ang="0">
                  <a:pos x="52" y="224"/>
                </a:cxn>
                <a:cxn ang="0">
                  <a:pos x="60" y="236"/>
                </a:cxn>
                <a:cxn ang="0">
                  <a:pos x="84" y="244"/>
                </a:cxn>
                <a:cxn ang="0">
                  <a:pos x="96" y="196"/>
                </a:cxn>
                <a:cxn ang="0">
                  <a:pos x="124" y="168"/>
                </a:cxn>
                <a:cxn ang="0">
                  <a:pos x="112" y="68"/>
                </a:cxn>
                <a:cxn ang="0">
                  <a:pos x="140" y="48"/>
                </a:cxn>
                <a:cxn ang="0">
                  <a:pos x="112" y="20"/>
                </a:cxn>
                <a:cxn ang="0">
                  <a:pos x="96" y="0"/>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49" name="Freeform 59"/>
            <p:cNvSpPr>
              <a:spLocks/>
            </p:cNvSpPr>
            <p:nvPr/>
          </p:nvSpPr>
          <p:spPr bwMode="invGray">
            <a:xfrm>
              <a:off x="3894" y="3043"/>
              <a:ext cx="72" cy="137"/>
            </a:xfrm>
            <a:custGeom>
              <a:avLst/>
              <a:gdLst/>
              <a:ahLst/>
              <a:cxnLst>
                <a:cxn ang="0">
                  <a:pos x="48" y="2"/>
                </a:cxn>
                <a:cxn ang="0">
                  <a:pos x="51" y="35"/>
                </a:cxn>
                <a:cxn ang="0">
                  <a:pos x="60" y="62"/>
                </a:cxn>
                <a:cxn ang="0">
                  <a:pos x="62" y="92"/>
                </a:cxn>
                <a:cxn ang="0">
                  <a:pos x="68" y="105"/>
                </a:cxn>
                <a:cxn ang="0">
                  <a:pos x="71" y="126"/>
                </a:cxn>
                <a:cxn ang="0">
                  <a:pos x="57" y="93"/>
                </a:cxn>
                <a:cxn ang="0">
                  <a:pos x="35" y="78"/>
                </a:cxn>
                <a:cxn ang="0">
                  <a:pos x="5" y="83"/>
                </a:cxn>
                <a:cxn ang="0">
                  <a:pos x="8" y="102"/>
                </a:cxn>
                <a:cxn ang="0">
                  <a:pos x="41" y="114"/>
                </a:cxn>
                <a:cxn ang="0">
                  <a:pos x="57" y="135"/>
                </a:cxn>
                <a:cxn ang="0">
                  <a:pos x="71" y="135"/>
                </a:cxn>
                <a:cxn ang="0">
                  <a:pos x="78" y="150"/>
                </a:cxn>
                <a:cxn ang="0">
                  <a:pos x="96" y="179"/>
                </a:cxn>
                <a:cxn ang="0">
                  <a:pos x="81" y="126"/>
                </a:cxn>
                <a:cxn ang="0">
                  <a:pos x="80" y="93"/>
                </a:cxn>
                <a:cxn ang="0">
                  <a:pos x="71" y="63"/>
                </a:cxn>
                <a:cxn ang="0">
                  <a:pos x="63" y="41"/>
                </a:cxn>
                <a:cxn ang="0">
                  <a:pos x="57" y="20"/>
                </a:cxn>
                <a:cxn ang="0">
                  <a:pos x="48" y="2"/>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0" name="Freeform 60"/>
            <p:cNvSpPr>
              <a:spLocks/>
            </p:cNvSpPr>
            <p:nvPr/>
          </p:nvSpPr>
          <p:spPr bwMode="invGray">
            <a:xfrm>
              <a:off x="3943" y="3153"/>
              <a:ext cx="40" cy="131"/>
            </a:xfrm>
            <a:custGeom>
              <a:avLst/>
              <a:gdLst/>
              <a:ahLst/>
              <a:cxnLst>
                <a:cxn ang="0">
                  <a:pos x="6" y="0"/>
                </a:cxn>
                <a:cxn ang="0">
                  <a:pos x="0" y="25"/>
                </a:cxn>
                <a:cxn ang="0">
                  <a:pos x="9" y="54"/>
                </a:cxn>
                <a:cxn ang="0">
                  <a:pos x="18" y="94"/>
                </a:cxn>
                <a:cxn ang="0">
                  <a:pos x="34" y="129"/>
                </a:cxn>
                <a:cxn ang="0">
                  <a:pos x="54" y="175"/>
                </a:cxn>
                <a:cxn ang="0">
                  <a:pos x="40" y="115"/>
                </a:cxn>
                <a:cxn ang="0">
                  <a:pos x="34" y="93"/>
                </a:cxn>
                <a:cxn ang="0">
                  <a:pos x="28" y="61"/>
                </a:cxn>
                <a:cxn ang="0">
                  <a:pos x="25" y="46"/>
                </a:cxn>
                <a:cxn ang="0">
                  <a:pos x="16" y="37"/>
                </a:cxn>
                <a:cxn ang="0">
                  <a:pos x="6" y="0"/>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1" name="Freeform 61"/>
            <p:cNvSpPr>
              <a:spLocks/>
            </p:cNvSpPr>
            <p:nvPr/>
          </p:nvSpPr>
          <p:spPr bwMode="invGray">
            <a:xfrm>
              <a:off x="3988" y="3290"/>
              <a:ext cx="65" cy="54"/>
            </a:xfrm>
            <a:custGeom>
              <a:avLst/>
              <a:gdLst/>
              <a:ahLst/>
              <a:cxnLst>
                <a:cxn ang="0">
                  <a:pos x="2" y="0"/>
                </a:cxn>
                <a:cxn ang="0">
                  <a:pos x="8" y="34"/>
                </a:cxn>
                <a:cxn ang="0">
                  <a:pos x="23" y="43"/>
                </a:cxn>
                <a:cxn ang="0">
                  <a:pos x="48" y="49"/>
                </a:cxn>
                <a:cxn ang="0">
                  <a:pos x="62" y="57"/>
                </a:cxn>
                <a:cxn ang="0">
                  <a:pos x="74" y="66"/>
                </a:cxn>
                <a:cxn ang="0">
                  <a:pos x="86" y="69"/>
                </a:cxn>
                <a:cxn ang="0">
                  <a:pos x="72" y="39"/>
                </a:cxn>
                <a:cxn ang="0">
                  <a:pos x="63" y="22"/>
                </a:cxn>
                <a:cxn ang="0">
                  <a:pos x="36" y="24"/>
                </a:cxn>
                <a:cxn ang="0">
                  <a:pos x="24" y="19"/>
                </a:cxn>
                <a:cxn ang="0">
                  <a:pos x="6" y="0"/>
                </a:cxn>
                <a:cxn ang="0">
                  <a:pos x="2" y="0"/>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2" name="Freeform 62"/>
            <p:cNvSpPr>
              <a:spLocks/>
            </p:cNvSpPr>
            <p:nvPr/>
          </p:nvSpPr>
          <p:spPr bwMode="invGray">
            <a:xfrm>
              <a:off x="4092" y="3195"/>
              <a:ext cx="83" cy="116"/>
            </a:xfrm>
            <a:custGeom>
              <a:avLst/>
              <a:gdLst/>
              <a:ahLst/>
              <a:cxnLst>
                <a:cxn ang="0">
                  <a:pos x="98" y="0"/>
                </a:cxn>
                <a:cxn ang="0">
                  <a:pos x="75" y="10"/>
                </a:cxn>
                <a:cxn ang="0">
                  <a:pos x="23" y="15"/>
                </a:cxn>
                <a:cxn ang="0">
                  <a:pos x="14" y="33"/>
                </a:cxn>
                <a:cxn ang="0">
                  <a:pos x="11" y="61"/>
                </a:cxn>
                <a:cxn ang="0">
                  <a:pos x="14" y="75"/>
                </a:cxn>
                <a:cxn ang="0">
                  <a:pos x="3" y="88"/>
                </a:cxn>
                <a:cxn ang="0">
                  <a:pos x="14" y="109"/>
                </a:cxn>
                <a:cxn ang="0">
                  <a:pos x="23" y="124"/>
                </a:cxn>
                <a:cxn ang="0">
                  <a:pos x="15" y="144"/>
                </a:cxn>
                <a:cxn ang="0">
                  <a:pos x="24" y="156"/>
                </a:cxn>
                <a:cxn ang="0">
                  <a:pos x="42" y="144"/>
                </a:cxn>
                <a:cxn ang="0">
                  <a:pos x="50" y="93"/>
                </a:cxn>
                <a:cxn ang="0">
                  <a:pos x="56" y="126"/>
                </a:cxn>
                <a:cxn ang="0">
                  <a:pos x="65" y="145"/>
                </a:cxn>
                <a:cxn ang="0">
                  <a:pos x="62" y="112"/>
                </a:cxn>
                <a:cxn ang="0">
                  <a:pos x="72" y="73"/>
                </a:cxn>
                <a:cxn ang="0">
                  <a:pos x="69" y="51"/>
                </a:cxn>
                <a:cxn ang="0">
                  <a:pos x="54" y="60"/>
                </a:cxn>
                <a:cxn ang="0">
                  <a:pos x="35" y="54"/>
                </a:cxn>
                <a:cxn ang="0">
                  <a:pos x="41" y="36"/>
                </a:cxn>
                <a:cxn ang="0">
                  <a:pos x="62" y="34"/>
                </a:cxn>
                <a:cxn ang="0">
                  <a:pos x="78" y="39"/>
                </a:cxn>
                <a:cxn ang="0">
                  <a:pos x="98" y="30"/>
                </a:cxn>
                <a:cxn ang="0">
                  <a:pos x="111" y="13"/>
                </a:cxn>
                <a:cxn ang="0">
                  <a:pos x="98" y="0"/>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3" name="Freeform 63"/>
            <p:cNvSpPr>
              <a:spLocks/>
            </p:cNvSpPr>
            <p:nvPr/>
          </p:nvSpPr>
          <p:spPr bwMode="invGray">
            <a:xfrm>
              <a:off x="4064" y="2776"/>
              <a:ext cx="22" cy="72"/>
            </a:xfrm>
            <a:custGeom>
              <a:avLst/>
              <a:gdLst/>
              <a:ahLst/>
              <a:cxnLst>
                <a:cxn ang="0">
                  <a:pos x="12" y="0"/>
                </a:cxn>
                <a:cxn ang="0">
                  <a:pos x="0" y="16"/>
                </a:cxn>
                <a:cxn ang="0">
                  <a:pos x="6" y="37"/>
                </a:cxn>
                <a:cxn ang="0">
                  <a:pos x="1" y="61"/>
                </a:cxn>
                <a:cxn ang="0">
                  <a:pos x="16" y="94"/>
                </a:cxn>
                <a:cxn ang="0">
                  <a:pos x="30" y="82"/>
                </a:cxn>
                <a:cxn ang="0">
                  <a:pos x="22" y="61"/>
                </a:cxn>
                <a:cxn ang="0">
                  <a:pos x="12" y="0"/>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4" name="Freeform 64"/>
            <p:cNvSpPr>
              <a:spLocks/>
            </p:cNvSpPr>
            <p:nvPr/>
          </p:nvSpPr>
          <p:spPr bwMode="invGray">
            <a:xfrm>
              <a:off x="4078" y="2896"/>
              <a:ext cx="61" cy="118"/>
            </a:xfrm>
            <a:custGeom>
              <a:avLst/>
              <a:gdLst/>
              <a:ahLst/>
              <a:cxnLst>
                <a:cxn ang="0">
                  <a:pos x="12" y="2"/>
                </a:cxn>
                <a:cxn ang="0">
                  <a:pos x="0" y="20"/>
                </a:cxn>
                <a:cxn ang="0">
                  <a:pos x="8" y="49"/>
                </a:cxn>
                <a:cxn ang="0">
                  <a:pos x="6" y="107"/>
                </a:cxn>
                <a:cxn ang="0">
                  <a:pos x="17" y="103"/>
                </a:cxn>
                <a:cxn ang="0">
                  <a:pos x="20" y="115"/>
                </a:cxn>
                <a:cxn ang="0">
                  <a:pos x="29" y="122"/>
                </a:cxn>
                <a:cxn ang="0">
                  <a:pos x="38" y="140"/>
                </a:cxn>
                <a:cxn ang="0">
                  <a:pos x="48" y="128"/>
                </a:cxn>
                <a:cxn ang="0">
                  <a:pos x="65" y="134"/>
                </a:cxn>
                <a:cxn ang="0">
                  <a:pos x="63" y="109"/>
                </a:cxn>
                <a:cxn ang="0">
                  <a:pos x="48" y="104"/>
                </a:cxn>
                <a:cxn ang="0">
                  <a:pos x="39" y="91"/>
                </a:cxn>
                <a:cxn ang="0">
                  <a:pos x="33" y="73"/>
                </a:cxn>
                <a:cxn ang="0">
                  <a:pos x="41" y="53"/>
                </a:cxn>
                <a:cxn ang="0">
                  <a:pos x="35" y="35"/>
                </a:cxn>
                <a:cxn ang="0">
                  <a:pos x="42" y="20"/>
                </a:cxn>
                <a:cxn ang="0">
                  <a:pos x="29" y="4"/>
                </a:cxn>
                <a:cxn ang="0">
                  <a:pos x="18" y="7"/>
                </a:cxn>
                <a:cxn ang="0">
                  <a:pos x="12" y="2"/>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5" name="Freeform 65"/>
            <p:cNvSpPr>
              <a:spLocks/>
            </p:cNvSpPr>
            <p:nvPr/>
          </p:nvSpPr>
          <p:spPr bwMode="invGray">
            <a:xfrm>
              <a:off x="4121" y="3052"/>
              <a:ext cx="64" cy="79"/>
            </a:xfrm>
            <a:custGeom>
              <a:avLst/>
              <a:gdLst/>
              <a:ahLst/>
              <a:cxnLst>
                <a:cxn ang="0">
                  <a:pos x="52" y="0"/>
                </a:cxn>
                <a:cxn ang="0">
                  <a:pos x="44" y="18"/>
                </a:cxn>
                <a:cxn ang="0">
                  <a:pos x="32" y="30"/>
                </a:cxn>
                <a:cxn ang="0">
                  <a:pos x="16" y="35"/>
                </a:cxn>
                <a:cxn ang="0">
                  <a:pos x="8" y="48"/>
                </a:cxn>
                <a:cxn ang="0">
                  <a:pos x="4" y="74"/>
                </a:cxn>
                <a:cxn ang="0">
                  <a:pos x="13" y="71"/>
                </a:cxn>
                <a:cxn ang="0">
                  <a:pos x="25" y="62"/>
                </a:cxn>
                <a:cxn ang="0">
                  <a:pos x="34" y="69"/>
                </a:cxn>
                <a:cxn ang="0">
                  <a:pos x="58" y="99"/>
                </a:cxn>
                <a:cxn ang="0">
                  <a:pos x="71" y="72"/>
                </a:cxn>
                <a:cxn ang="0">
                  <a:pos x="85" y="68"/>
                </a:cxn>
                <a:cxn ang="0">
                  <a:pos x="74" y="39"/>
                </a:cxn>
                <a:cxn ang="0">
                  <a:pos x="52" y="0"/>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6" name="Freeform 66"/>
            <p:cNvSpPr>
              <a:spLocks/>
            </p:cNvSpPr>
            <p:nvPr/>
          </p:nvSpPr>
          <p:spPr bwMode="invGray">
            <a:xfrm>
              <a:off x="4197" y="3193"/>
              <a:ext cx="29" cy="49"/>
            </a:xfrm>
            <a:custGeom>
              <a:avLst/>
              <a:gdLst/>
              <a:ahLst/>
              <a:cxnLst>
                <a:cxn ang="0">
                  <a:pos x="6" y="27"/>
                </a:cxn>
                <a:cxn ang="0">
                  <a:pos x="26" y="66"/>
                </a:cxn>
                <a:cxn ang="0">
                  <a:pos x="30" y="52"/>
                </a:cxn>
                <a:cxn ang="0">
                  <a:pos x="38" y="40"/>
                </a:cxn>
                <a:cxn ang="0">
                  <a:pos x="30" y="25"/>
                </a:cxn>
                <a:cxn ang="0">
                  <a:pos x="20" y="13"/>
                </a:cxn>
                <a:cxn ang="0">
                  <a:pos x="11" y="1"/>
                </a:cxn>
                <a:cxn ang="0">
                  <a:pos x="2" y="12"/>
                </a:cxn>
                <a:cxn ang="0">
                  <a:pos x="6" y="2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7" name="Freeform 67"/>
            <p:cNvSpPr>
              <a:spLocks/>
            </p:cNvSpPr>
            <p:nvPr/>
          </p:nvSpPr>
          <p:spPr bwMode="invGray">
            <a:xfrm>
              <a:off x="4181" y="3276"/>
              <a:ext cx="18" cy="18"/>
            </a:xfrm>
            <a:custGeom>
              <a:avLst/>
              <a:gdLst/>
              <a:ahLst/>
              <a:cxnLst>
                <a:cxn ang="0">
                  <a:pos x="0" y="0"/>
                </a:cxn>
                <a:cxn ang="0">
                  <a:pos x="6" y="23"/>
                </a:cxn>
                <a:cxn ang="0">
                  <a:pos x="24" y="11"/>
                </a:cxn>
                <a:cxn ang="0">
                  <a:pos x="0" y="0"/>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8" name="Freeform 68"/>
            <p:cNvSpPr>
              <a:spLocks/>
            </p:cNvSpPr>
            <p:nvPr/>
          </p:nvSpPr>
          <p:spPr bwMode="invGray">
            <a:xfrm>
              <a:off x="4208" y="3265"/>
              <a:ext cx="45" cy="37"/>
            </a:xfrm>
            <a:custGeom>
              <a:avLst/>
              <a:gdLst/>
              <a:ahLst/>
              <a:cxnLst>
                <a:cxn ang="0">
                  <a:pos x="9" y="0"/>
                </a:cxn>
                <a:cxn ang="0">
                  <a:pos x="0" y="18"/>
                </a:cxn>
                <a:cxn ang="0">
                  <a:pos x="28" y="33"/>
                </a:cxn>
                <a:cxn ang="0">
                  <a:pos x="42" y="46"/>
                </a:cxn>
                <a:cxn ang="0">
                  <a:pos x="60" y="42"/>
                </a:cxn>
                <a:cxn ang="0">
                  <a:pos x="49" y="24"/>
                </a:cxn>
                <a:cxn ang="0">
                  <a:pos x="28" y="3"/>
                </a:cxn>
                <a:cxn ang="0">
                  <a:pos x="19" y="16"/>
                </a:cxn>
                <a:cxn ang="0">
                  <a:pos x="9" y="0"/>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59" name="Freeform 69"/>
            <p:cNvSpPr>
              <a:spLocks/>
            </p:cNvSpPr>
            <p:nvPr/>
          </p:nvSpPr>
          <p:spPr bwMode="invGray">
            <a:xfrm>
              <a:off x="4277" y="3336"/>
              <a:ext cx="24" cy="32"/>
            </a:xfrm>
            <a:custGeom>
              <a:avLst/>
              <a:gdLst/>
              <a:ahLst/>
              <a:cxnLst>
                <a:cxn ang="0">
                  <a:pos x="28" y="0"/>
                </a:cxn>
                <a:cxn ang="0">
                  <a:pos x="10" y="11"/>
                </a:cxn>
                <a:cxn ang="0">
                  <a:pos x="12" y="32"/>
                </a:cxn>
                <a:cxn ang="0">
                  <a:pos x="24" y="36"/>
                </a:cxn>
                <a:cxn ang="0">
                  <a:pos x="28" y="0"/>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0" name="Freeform 70"/>
            <p:cNvSpPr>
              <a:spLocks/>
            </p:cNvSpPr>
            <p:nvPr/>
          </p:nvSpPr>
          <p:spPr bwMode="invGray">
            <a:xfrm>
              <a:off x="4544" y="3294"/>
              <a:ext cx="46" cy="48"/>
            </a:xfrm>
            <a:custGeom>
              <a:avLst/>
              <a:gdLst/>
              <a:ahLst/>
              <a:cxnLst>
                <a:cxn ang="0">
                  <a:pos x="7" y="0"/>
                </a:cxn>
                <a:cxn ang="0">
                  <a:pos x="0" y="14"/>
                </a:cxn>
                <a:cxn ang="0">
                  <a:pos x="24" y="35"/>
                </a:cxn>
                <a:cxn ang="0">
                  <a:pos x="36" y="54"/>
                </a:cxn>
                <a:cxn ang="0">
                  <a:pos x="46" y="63"/>
                </a:cxn>
                <a:cxn ang="0">
                  <a:pos x="61" y="56"/>
                </a:cxn>
                <a:cxn ang="0">
                  <a:pos x="33" y="17"/>
                </a:cxn>
                <a:cxn ang="0">
                  <a:pos x="7" y="0"/>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1" name="Freeform 71"/>
            <p:cNvSpPr>
              <a:spLocks/>
            </p:cNvSpPr>
            <p:nvPr/>
          </p:nvSpPr>
          <p:spPr bwMode="invGray">
            <a:xfrm>
              <a:off x="4147" y="3352"/>
              <a:ext cx="46" cy="49"/>
            </a:xfrm>
            <a:custGeom>
              <a:avLst/>
              <a:gdLst/>
              <a:ahLst/>
              <a:cxnLst>
                <a:cxn ang="0">
                  <a:pos x="28" y="7"/>
                </a:cxn>
                <a:cxn ang="0">
                  <a:pos x="30" y="34"/>
                </a:cxn>
                <a:cxn ang="0">
                  <a:pos x="16" y="43"/>
                </a:cxn>
                <a:cxn ang="0">
                  <a:pos x="22" y="67"/>
                </a:cxn>
                <a:cxn ang="0">
                  <a:pos x="48" y="58"/>
                </a:cxn>
                <a:cxn ang="0">
                  <a:pos x="60" y="47"/>
                </a:cxn>
                <a:cxn ang="0">
                  <a:pos x="51" y="28"/>
                </a:cxn>
                <a:cxn ang="0">
                  <a:pos x="57" y="14"/>
                </a:cxn>
                <a:cxn ang="0">
                  <a:pos x="55" y="2"/>
                </a:cxn>
                <a:cxn ang="0">
                  <a:pos x="46" y="4"/>
                </a:cxn>
                <a:cxn ang="0">
                  <a:pos x="51" y="5"/>
                </a:cxn>
                <a:cxn ang="0">
                  <a:pos x="49" y="16"/>
                </a:cxn>
                <a:cxn ang="0">
                  <a:pos x="43" y="23"/>
                </a:cxn>
                <a:cxn ang="0">
                  <a:pos x="28" y="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2" name="Freeform 72"/>
            <p:cNvSpPr>
              <a:spLocks/>
            </p:cNvSpPr>
            <p:nvPr/>
          </p:nvSpPr>
          <p:spPr bwMode="invGray">
            <a:xfrm>
              <a:off x="4098" y="3372"/>
              <a:ext cx="32" cy="26"/>
            </a:xfrm>
            <a:custGeom>
              <a:avLst/>
              <a:gdLst/>
              <a:ahLst/>
              <a:cxnLst>
                <a:cxn ang="0">
                  <a:pos x="21" y="3"/>
                </a:cxn>
                <a:cxn ang="0">
                  <a:pos x="6" y="6"/>
                </a:cxn>
                <a:cxn ang="0">
                  <a:pos x="33" y="36"/>
                </a:cxn>
                <a:cxn ang="0">
                  <a:pos x="42" y="30"/>
                </a:cxn>
                <a:cxn ang="0">
                  <a:pos x="21" y="3"/>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3" name="Freeform 73"/>
            <p:cNvSpPr>
              <a:spLocks/>
            </p:cNvSpPr>
            <p:nvPr/>
          </p:nvSpPr>
          <p:spPr bwMode="invGray">
            <a:xfrm>
              <a:off x="4077" y="3342"/>
              <a:ext cx="24" cy="31"/>
            </a:xfrm>
            <a:custGeom>
              <a:avLst/>
              <a:gdLst/>
              <a:ahLst/>
              <a:cxnLst>
                <a:cxn ang="0">
                  <a:pos x="21" y="0"/>
                </a:cxn>
                <a:cxn ang="0">
                  <a:pos x="0" y="26"/>
                </a:cxn>
                <a:cxn ang="0">
                  <a:pos x="16" y="24"/>
                </a:cxn>
                <a:cxn ang="0">
                  <a:pos x="19" y="29"/>
                </a:cxn>
                <a:cxn ang="0">
                  <a:pos x="16" y="35"/>
                </a:cxn>
                <a:cxn ang="0">
                  <a:pos x="30" y="21"/>
                </a:cxn>
                <a:cxn ang="0">
                  <a:pos x="24" y="9"/>
                </a:cxn>
                <a:cxn ang="0">
                  <a:pos x="21" y="0"/>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4" name="Freeform 74"/>
            <p:cNvSpPr>
              <a:spLocks/>
            </p:cNvSpPr>
            <p:nvPr/>
          </p:nvSpPr>
          <p:spPr bwMode="invGray">
            <a:xfrm>
              <a:off x="4111" y="3354"/>
              <a:ext cx="34" cy="24"/>
            </a:xfrm>
            <a:custGeom>
              <a:avLst/>
              <a:gdLst/>
              <a:ahLst/>
              <a:cxnLst>
                <a:cxn ang="0">
                  <a:pos x="21" y="0"/>
                </a:cxn>
                <a:cxn ang="0">
                  <a:pos x="0" y="7"/>
                </a:cxn>
                <a:cxn ang="0">
                  <a:pos x="27" y="31"/>
                </a:cxn>
                <a:cxn ang="0">
                  <a:pos x="45" y="24"/>
                </a:cxn>
                <a:cxn ang="0">
                  <a:pos x="22" y="10"/>
                </a:cxn>
                <a:cxn ang="0">
                  <a:pos x="21" y="0"/>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5" name="Freeform 75"/>
            <p:cNvSpPr>
              <a:spLocks/>
            </p:cNvSpPr>
            <p:nvPr/>
          </p:nvSpPr>
          <p:spPr bwMode="invGray">
            <a:xfrm>
              <a:off x="4062" y="3021"/>
              <a:ext cx="27" cy="55"/>
            </a:xfrm>
            <a:custGeom>
              <a:avLst/>
              <a:gdLst/>
              <a:ahLst/>
              <a:cxnLst>
                <a:cxn ang="0">
                  <a:pos x="30" y="0"/>
                </a:cxn>
                <a:cxn ang="0">
                  <a:pos x="21" y="15"/>
                </a:cxn>
                <a:cxn ang="0">
                  <a:pos x="9" y="36"/>
                </a:cxn>
                <a:cxn ang="0">
                  <a:pos x="0" y="59"/>
                </a:cxn>
                <a:cxn ang="0">
                  <a:pos x="8" y="74"/>
                </a:cxn>
                <a:cxn ang="0">
                  <a:pos x="20" y="59"/>
                </a:cxn>
                <a:cxn ang="0">
                  <a:pos x="35" y="32"/>
                </a:cxn>
                <a:cxn ang="0">
                  <a:pos x="30" y="0"/>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6" name="Freeform 76"/>
            <p:cNvSpPr>
              <a:spLocks/>
            </p:cNvSpPr>
            <p:nvPr/>
          </p:nvSpPr>
          <p:spPr bwMode="invGray">
            <a:xfrm>
              <a:off x="4113" y="3012"/>
              <a:ext cx="19" cy="55"/>
            </a:xfrm>
            <a:custGeom>
              <a:avLst/>
              <a:gdLst/>
              <a:ahLst/>
              <a:cxnLst>
                <a:cxn ang="0">
                  <a:pos x="13" y="7"/>
                </a:cxn>
                <a:cxn ang="0">
                  <a:pos x="4" y="8"/>
                </a:cxn>
                <a:cxn ang="0">
                  <a:pos x="0" y="22"/>
                </a:cxn>
                <a:cxn ang="0">
                  <a:pos x="15" y="41"/>
                </a:cxn>
                <a:cxn ang="0">
                  <a:pos x="25" y="56"/>
                </a:cxn>
                <a:cxn ang="0">
                  <a:pos x="16" y="20"/>
                </a:cxn>
                <a:cxn ang="0">
                  <a:pos x="13" y="7"/>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7" name="Freeform 77"/>
            <p:cNvSpPr>
              <a:spLocks/>
            </p:cNvSpPr>
            <p:nvPr/>
          </p:nvSpPr>
          <p:spPr bwMode="invGray">
            <a:xfrm>
              <a:off x="4135" y="2995"/>
              <a:ext cx="10" cy="25"/>
            </a:xfrm>
            <a:custGeom>
              <a:avLst/>
              <a:gdLst/>
              <a:ahLst/>
              <a:cxnLst>
                <a:cxn ang="0">
                  <a:pos x="11" y="0"/>
                </a:cxn>
                <a:cxn ang="0">
                  <a:pos x="1" y="10"/>
                </a:cxn>
                <a:cxn ang="0">
                  <a:pos x="11" y="25"/>
                </a:cxn>
                <a:cxn ang="0">
                  <a:pos x="11" y="0"/>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8" name="Freeform 78"/>
            <p:cNvSpPr>
              <a:spLocks/>
            </p:cNvSpPr>
            <p:nvPr/>
          </p:nvSpPr>
          <p:spPr bwMode="invGray">
            <a:xfrm>
              <a:off x="4145" y="3007"/>
              <a:ext cx="21" cy="48"/>
            </a:xfrm>
            <a:custGeom>
              <a:avLst/>
              <a:gdLst/>
              <a:ahLst/>
              <a:cxnLst>
                <a:cxn ang="0">
                  <a:pos x="5" y="0"/>
                </a:cxn>
                <a:cxn ang="0">
                  <a:pos x="11" y="14"/>
                </a:cxn>
                <a:cxn ang="0">
                  <a:pos x="20" y="21"/>
                </a:cxn>
                <a:cxn ang="0">
                  <a:pos x="8" y="39"/>
                </a:cxn>
                <a:cxn ang="0">
                  <a:pos x="0" y="56"/>
                </a:cxn>
                <a:cxn ang="0">
                  <a:pos x="11" y="57"/>
                </a:cxn>
                <a:cxn ang="0">
                  <a:pos x="26" y="26"/>
                </a:cxn>
                <a:cxn ang="0">
                  <a:pos x="5" y="0"/>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69" name="Freeform 79"/>
            <p:cNvSpPr>
              <a:spLocks/>
            </p:cNvSpPr>
            <p:nvPr/>
          </p:nvSpPr>
          <p:spPr bwMode="invGray">
            <a:xfrm>
              <a:off x="3876" y="3076"/>
              <a:ext cx="12" cy="25"/>
            </a:xfrm>
            <a:custGeom>
              <a:avLst/>
              <a:gdLst/>
              <a:ahLst/>
              <a:cxnLst>
                <a:cxn ang="0">
                  <a:pos x="14" y="3"/>
                </a:cxn>
                <a:cxn ang="0">
                  <a:pos x="0" y="7"/>
                </a:cxn>
                <a:cxn ang="0">
                  <a:pos x="8" y="22"/>
                </a:cxn>
                <a:cxn ang="0">
                  <a:pos x="14" y="3"/>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0" name="Freeform 80"/>
            <p:cNvSpPr>
              <a:spLocks/>
            </p:cNvSpPr>
            <p:nvPr/>
          </p:nvSpPr>
          <p:spPr bwMode="invGray">
            <a:xfrm>
              <a:off x="3866" y="3054"/>
              <a:ext cx="10" cy="14"/>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1" name="Freeform 81"/>
            <p:cNvSpPr>
              <a:spLocks/>
            </p:cNvSpPr>
            <p:nvPr/>
          </p:nvSpPr>
          <p:spPr bwMode="invGray">
            <a:xfrm>
              <a:off x="3862" y="3036"/>
              <a:ext cx="12" cy="13"/>
            </a:xfrm>
            <a:custGeom>
              <a:avLst/>
              <a:gdLst/>
              <a:ahLst/>
              <a:cxnLst>
                <a:cxn ang="0">
                  <a:pos x="10" y="5"/>
                </a:cxn>
                <a:cxn ang="0">
                  <a:pos x="0" y="10"/>
                </a:cxn>
                <a:cxn ang="0">
                  <a:pos x="12" y="19"/>
                </a:cxn>
                <a:cxn ang="0">
                  <a:pos x="10" y="5"/>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2" name="Freeform 82"/>
            <p:cNvSpPr>
              <a:spLocks/>
            </p:cNvSpPr>
            <p:nvPr/>
          </p:nvSpPr>
          <p:spPr bwMode="invGray">
            <a:xfrm>
              <a:off x="3850" y="2995"/>
              <a:ext cx="11" cy="19"/>
            </a:xfrm>
            <a:custGeom>
              <a:avLst/>
              <a:gdLst/>
              <a:ahLst/>
              <a:cxnLst>
                <a:cxn ang="0">
                  <a:pos x="6" y="0"/>
                </a:cxn>
                <a:cxn ang="0">
                  <a:pos x="0" y="13"/>
                </a:cxn>
                <a:cxn ang="0">
                  <a:pos x="12" y="24"/>
                </a:cxn>
                <a:cxn ang="0">
                  <a:pos x="6" y="0"/>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3" name="Freeform 83"/>
            <p:cNvSpPr>
              <a:spLocks/>
            </p:cNvSpPr>
            <p:nvPr/>
          </p:nvSpPr>
          <p:spPr bwMode="invGray">
            <a:xfrm>
              <a:off x="3852" y="3020"/>
              <a:ext cx="16" cy="13"/>
            </a:xfrm>
            <a:custGeom>
              <a:avLst/>
              <a:gdLst/>
              <a:ahLst/>
              <a:cxnLst>
                <a:cxn ang="0">
                  <a:pos x="13" y="0"/>
                </a:cxn>
                <a:cxn ang="0">
                  <a:pos x="19" y="18"/>
                </a:cxn>
                <a:cxn ang="0">
                  <a:pos x="14" y="6"/>
                </a:cxn>
                <a:cxn ang="0">
                  <a:pos x="13" y="0"/>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4" name="Freeform 84"/>
            <p:cNvSpPr>
              <a:spLocks/>
            </p:cNvSpPr>
            <p:nvPr/>
          </p:nvSpPr>
          <p:spPr bwMode="invGray">
            <a:xfrm>
              <a:off x="4688" y="3643"/>
              <a:ext cx="45" cy="60"/>
            </a:xfrm>
            <a:custGeom>
              <a:avLst/>
              <a:gdLst/>
              <a:ahLst/>
              <a:cxnLst>
                <a:cxn ang="0">
                  <a:pos x="10" y="7"/>
                </a:cxn>
                <a:cxn ang="0">
                  <a:pos x="3" y="18"/>
                </a:cxn>
                <a:cxn ang="0">
                  <a:pos x="15" y="39"/>
                </a:cxn>
                <a:cxn ang="0">
                  <a:pos x="27" y="54"/>
                </a:cxn>
                <a:cxn ang="0">
                  <a:pos x="40" y="63"/>
                </a:cxn>
                <a:cxn ang="0">
                  <a:pos x="51" y="81"/>
                </a:cxn>
                <a:cxn ang="0">
                  <a:pos x="52" y="57"/>
                </a:cxn>
                <a:cxn ang="0">
                  <a:pos x="43" y="37"/>
                </a:cxn>
                <a:cxn ang="0">
                  <a:pos x="25" y="18"/>
                </a:cxn>
                <a:cxn ang="0">
                  <a:pos x="10" y="7"/>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5" name="Freeform 85"/>
            <p:cNvSpPr>
              <a:spLocks/>
            </p:cNvSpPr>
            <p:nvPr/>
          </p:nvSpPr>
          <p:spPr bwMode="invGray">
            <a:xfrm>
              <a:off x="4919" y="3593"/>
              <a:ext cx="53" cy="47"/>
            </a:xfrm>
            <a:custGeom>
              <a:avLst/>
              <a:gdLst/>
              <a:ahLst/>
              <a:cxnLst>
                <a:cxn ang="0">
                  <a:pos x="28" y="23"/>
                </a:cxn>
                <a:cxn ang="0">
                  <a:pos x="13" y="32"/>
                </a:cxn>
                <a:cxn ang="0">
                  <a:pos x="1" y="44"/>
                </a:cxn>
                <a:cxn ang="0">
                  <a:pos x="13" y="59"/>
                </a:cxn>
                <a:cxn ang="0">
                  <a:pos x="28" y="44"/>
                </a:cxn>
                <a:cxn ang="0">
                  <a:pos x="40" y="23"/>
                </a:cxn>
                <a:cxn ang="0">
                  <a:pos x="55" y="0"/>
                </a:cxn>
                <a:cxn ang="0">
                  <a:pos x="71" y="11"/>
                </a:cxn>
                <a:cxn ang="0">
                  <a:pos x="35" y="23"/>
                </a:cxn>
                <a:cxn ang="0">
                  <a:pos x="28" y="23"/>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6" name="Freeform 86"/>
            <p:cNvSpPr>
              <a:spLocks/>
            </p:cNvSpPr>
            <p:nvPr/>
          </p:nvSpPr>
          <p:spPr bwMode="invGray">
            <a:xfrm>
              <a:off x="4759" y="3569"/>
              <a:ext cx="17" cy="23"/>
            </a:xfrm>
            <a:custGeom>
              <a:avLst/>
              <a:gdLst/>
              <a:ahLst/>
              <a:cxnLst>
                <a:cxn ang="0">
                  <a:pos x="9" y="0"/>
                </a:cxn>
                <a:cxn ang="0">
                  <a:pos x="0" y="14"/>
                </a:cxn>
                <a:cxn ang="0">
                  <a:pos x="12" y="30"/>
                </a:cxn>
                <a:cxn ang="0">
                  <a:pos x="9" y="0"/>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7" name="Freeform 87"/>
            <p:cNvSpPr>
              <a:spLocks/>
            </p:cNvSpPr>
            <p:nvPr/>
          </p:nvSpPr>
          <p:spPr bwMode="invGray">
            <a:xfrm>
              <a:off x="4751" y="3547"/>
              <a:ext cx="20" cy="17"/>
            </a:xfrm>
            <a:custGeom>
              <a:avLst/>
              <a:gdLst/>
              <a:ahLst/>
              <a:cxnLst>
                <a:cxn ang="0">
                  <a:pos x="19" y="0"/>
                </a:cxn>
                <a:cxn ang="0">
                  <a:pos x="0" y="14"/>
                </a:cxn>
                <a:cxn ang="0">
                  <a:pos x="21" y="20"/>
                </a:cxn>
                <a:cxn ang="0">
                  <a:pos x="19" y="0"/>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8" name="Freeform 88"/>
            <p:cNvSpPr>
              <a:spLocks/>
            </p:cNvSpPr>
            <p:nvPr/>
          </p:nvSpPr>
          <p:spPr bwMode="invGray">
            <a:xfrm>
              <a:off x="4598" y="3354"/>
              <a:ext cx="24" cy="32"/>
            </a:xfrm>
            <a:custGeom>
              <a:avLst/>
              <a:gdLst/>
              <a:ahLst/>
              <a:cxnLst>
                <a:cxn ang="0">
                  <a:pos x="28" y="0"/>
                </a:cxn>
                <a:cxn ang="0">
                  <a:pos x="10" y="11"/>
                </a:cxn>
                <a:cxn ang="0">
                  <a:pos x="12" y="32"/>
                </a:cxn>
                <a:cxn ang="0">
                  <a:pos x="24" y="36"/>
                </a:cxn>
                <a:cxn ang="0">
                  <a:pos x="28" y="0"/>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79" name="Freeform 89"/>
            <p:cNvSpPr>
              <a:spLocks/>
            </p:cNvSpPr>
            <p:nvPr/>
          </p:nvSpPr>
          <p:spPr bwMode="invGray">
            <a:xfrm>
              <a:off x="4632" y="3396"/>
              <a:ext cx="26" cy="36"/>
            </a:xfrm>
            <a:custGeom>
              <a:avLst/>
              <a:gdLst/>
              <a:ahLst/>
              <a:cxnLst>
                <a:cxn ang="0">
                  <a:pos x="30" y="0"/>
                </a:cxn>
                <a:cxn ang="0">
                  <a:pos x="10" y="9"/>
                </a:cxn>
                <a:cxn ang="0">
                  <a:pos x="14" y="32"/>
                </a:cxn>
                <a:cxn ang="0">
                  <a:pos x="26" y="36"/>
                </a:cxn>
                <a:cxn ang="0">
                  <a:pos x="30" y="0"/>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0" name="Freeform 90"/>
            <p:cNvSpPr>
              <a:spLocks/>
            </p:cNvSpPr>
            <p:nvPr/>
          </p:nvSpPr>
          <p:spPr bwMode="invGray">
            <a:xfrm>
              <a:off x="4659" y="3459"/>
              <a:ext cx="28" cy="28"/>
            </a:xfrm>
            <a:custGeom>
              <a:avLst/>
              <a:gdLst/>
              <a:ahLst/>
              <a:cxnLst>
                <a:cxn ang="0">
                  <a:pos x="34" y="2"/>
                </a:cxn>
                <a:cxn ang="0">
                  <a:pos x="10" y="2"/>
                </a:cxn>
                <a:cxn ang="0">
                  <a:pos x="14" y="25"/>
                </a:cxn>
                <a:cxn ang="0">
                  <a:pos x="26" y="29"/>
                </a:cxn>
                <a:cxn ang="0">
                  <a:pos x="34" y="2"/>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1" name="Freeform 91"/>
            <p:cNvSpPr>
              <a:spLocks/>
            </p:cNvSpPr>
            <p:nvPr/>
          </p:nvSpPr>
          <p:spPr bwMode="invGray">
            <a:xfrm>
              <a:off x="4693" y="3450"/>
              <a:ext cx="28" cy="25"/>
            </a:xfrm>
            <a:custGeom>
              <a:avLst/>
              <a:gdLst/>
              <a:ahLst/>
              <a:cxnLst>
                <a:cxn ang="0">
                  <a:pos x="34" y="2"/>
                </a:cxn>
                <a:cxn ang="0">
                  <a:pos x="10" y="2"/>
                </a:cxn>
                <a:cxn ang="0">
                  <a:pos x="16" y="22"/>
                </a:cxn>
                <a:cxn ang="0">
                  <a:pos x="27" y="22"/>
                </a:cxn>
                <a:cxn ang="0">
                  <a:pos x="34" y="2"/>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2" name="Freeform 92"/>
            <p:cNvSpPr>
              <a:spLocks/>
            </p:cNvSpPr>
            <p:nvPr/>
          </p:nvSpPr>
          <p:spPr bwMode="invGray">
            <a:xfrm>
              <a:off x="4683" y="3414"/>
              <a:ext cx="26" cy="19"/>
            </a:xfrm>
            <a:custGeom>
              <a:avLst/>
              <a:gdLst/>
              <a:ahLst/>
              <a:cxnLst>
                <a:cxn ang="0">
                  <a:pos x="31" y="1"/>
                </a:cxn>
                <a:cxn ang="0">
                  <a:pos x="10" y="2"/>
                </a:cxn>
                <a:cxn ang="0">
                  <a:pos x="13" y="15"/>
                </a:cxn>
                <a:cxn ang="0">
                  <a:pos x="25" y="19"/>
                </a:cxn>
                <a:cxn ang="0">
                  <a:pos x="31" y="1"/>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3" name="Freeform 93"/>
            <p:cNvSpPr>
              <a:spLocks/>
            </p:cNvSpPr>
            <p:nvPr/>
          </p:nvSpPr>
          <p:spPr bwMode="invGray">
            <a:xfrm>
              <a:off x="4657" y="3388"/>
              <a:ext cx="26" cy="35"/>
            </a:xfrm>
            <a:custGeom>
              <a:avLst/>
              <a:gdLst/>
              <a:ahLst/>
              <a:cxnLst>
                <a:cxn ang="0">
                  <a:pos x="28" y="16"/>
                </a:cxn>
                <a:cxn ang="0">
                  <a:pos x="19" y="2"/>
                </a:cxn>
                <a:cxn ang="0">
                  <a:pos x="10" y="25"/>
                </a:cxn>
                <a:cxn ang="0">
                  <a:pos x="19" y="35"/>
                </a:cxn>
                <a:cxn ang="0">
                  <a:pos x="27" y="29"/>
                </a:cxn>
                <a:cxn ang="0">
                  <a:pos x="28" y="16"/>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4" name="Freeform 94"/>
            <p:cNvSpPr>
              <a:spLocks/>
            </p:cNvSpPr>
            <p:nvPr/>
          </p:nvSpPr>
          <p:spPr bwMode="invGray">
            <a:xfrm>
              <a:off x="4625" y="3372"/>
              <a:ext cx="24" cy="26"/>
            </a:xfrm>
            <a:custGeom>
              <a:avLst/>
              <a:gdLst/>
              <a:ahLst/>
              <a:cxnLst>
                <a:cxn ang="0">
                  <a:pos x="22" y="10"/>
                </a:cxn>
                <a:cxn ang="0">
                  <a:pos x="10" y="2"/>
                </a:cxn>
                <a:cxn ang="0">
                  <a:pos x="12" y="23"/>
                </a:cxn>
                <a:cxn ang="0">
                  <a:pos x="24" y="27"/>
                </a:cxn>
                <a:cxn ang="0">
                  <a:pos x="22" y="10"/>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5" name="Freeform 95"/>
            <p:cNvSpPr>
              <a:spLocks/>
            </p:cNvSpPr>
            <p:nvPr/>
          </p:nvSpPr>
          <p:spPr bwMode="invGray">
            <a:xfrm>
              <a:off x="4665" y="3426"/>
              <a:ext cx="24" cy="25"/>
            </a:xfrm>
            <a:custGeom>
              <a:avLst/>
              <a:gdLst/>
              <a:ahLst/>
              <a:cxnLst>
                <a:cxn ang="0">
                  <a:pos x="22" y="10"/>
                </a:cxn>
                <a:cxn ang="0">
                  <a:pos x="10" y="2"/>
                </a:cxn>
                <a:cxn ang="0">
                  <a:pos x="12" y="23"/>
                </a:cxn>
                <a:cxn ang="0">
                  <a:pos x="24" y="27"/>
                </a:cxn>
                <a:cxn ang="0">
                  <a:pos x="22" y="10"/>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6" name="Freeform 96"/>
            <p:cNvSpPr>
              <a:spLocks/>
            </p:cNvSpPr>
            <p:nvPr/>
          </p:nvSpPr>
          <p:spPr bwMode="invGray">
            <a:xfrm>
              <a:off x="3055" y="2051"/>
              <a:ext cx="141" cy="108"/>
            </a:xfrm>
            <a:custGeom>
              <a:avLst/>
              <a:gdLst/>
              <a:ahLst/>
              <a:cxnLst>
                <a:cxn ang="0">
                  <a:pos x="171" y="4"/>
                </a:cxn>
                <a:cxn ang="0">
                  <a:pos x="185" y="4"/>
                </a:cxn>
                <a:cxn ang="0">
                  <a:pos x="189" y="16"/>
                </a:cxn>
                <a:cxn ang="0">
                  <a:pos x="187" y="24"/>
                </a:cxn>
                <a:cxn ang="0">
                  <a:pos x="131" y="44"/>
                </a:cxn>
                <a:cxn ang="0">
                  <a:pos x="109" y="58"/>
                </a:cxn>
                <a:cxn ang="0">
                  <a:pos x="97" y="62"/>
                </a:cxn>
                <a:cxn ang="0">
                  <a:pos x="71" y="82"/>
                </a:cxn>
                <a:cxn ang="0">
                  <a:pos x="75" y="92"/>
                </a:cxn>
                <a:cxn ang="0">
                  <a:pos x="83" y="116"/>
                </a:cxn>
                <a:cxn ang="0">
                  <a:pos x="107" y="126"/>
                </a:cxn>
                <a:cxn ang="0">
                  <a:pos x="93" y="140"/>
                </a:cxn>
                <a:cxn ang="0">
                  <a:pos x="83" y="130"/>
                </a:cxn>
                <a:cxn ang="0">
                  <a:pos x="71" y="134"/>
                </a:cxn>
                <a:cxn ang="0">
                  <a:pos x="21" y="122"/>
                </a:cxn>
                <a:cxn ang="0">
                  <a:pos x="19" y="106"/>
                </a:cxn>
                <a:cxn ang="0">
                  <a:pos x="47" y="90"/>
                </a:cxn>
                <a:cxn ang="0">
                  <a:pos x="51" y="76"/>
                </a:cxn>
                <a:cxn ang="0">
                  <a:pos x="47" y="64"/>
                </a:cxn>
                <a:cxn ang="0">
                  <a:pos x="73" y="46"/>
                </a:cxn>
                <a:cxn ang="0">
                  <a:pos x="97" y="36"/>
                </a:cxn>
                <a:cxn ang="0">
                  <a:pos x="113" y="24"/>
                </a:cxn>
                <a:cxn ang="0">
                  <a:pos x="171" y="4"/>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7" name="Freeform 97"/>
            <p:cNvSpPr>
              <a:spLocks/>
            </p:cNvSpPr>
            <p:nvPr/>
          </p:nvSpPr>
          <p:spPr bwMode="invGray">
            <a:xfrm>
              <a:off x="3139" y="2155"/>
              <a:ext cx="40" cy="12"/>
            </a:xfrm>
            <a:custGeom>
              <a:avLst/>
              <a:gdLst/>
              <a:ahLst/>
              <a:cxnLst>
                <a:cxn ang="0">
                  <a:pos x="24" y="0"/>
                </a:cxn>
                <a:cxn ang="0">
                  <a:pos x="12" y="2"/>
                </a:cxn>
                <a:cxn ang="0">
                  <a:pos x="32" y="16"/>
                </a:cxn>
                <a:cxn ang="0">
                  <a:pos x="44" y="14"/>
                </a:cxn>
                <a:cxn ang="0">
                  <a:pos x="24" y="0"/>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8" name="Freeform 98"/>
            <p:cNvSpPr>
              <a:spLocks/>
            </p:cNvSpPr>
            <p:nvPr/>
          </p:nvSpPr>
          <p:spPr bwMode="invGray">
            <a:xfrm>
              <a:off x="3344" y="1999"/>
              <a:ext cx="42" cy="28"/>
            </a:xfrm>
            <a:custGeom>
              <a:avLst/>
              <a:gdLst/>
              <a:ahLst/>
              <a:cxnLst>
                <a:cxn ang="0">
                  <a:pos x="57" y="4"/>
                </a:cxn>
                <a:cxn ang="0">
                  <a:pos x="25" y="24"/>
                </a:cxn>
                <a:cxn ang="0">
                  <a:pos x="11" y="34"/>
                </a:cxn>
                <a:cxn ang="0">
                  <a:pos x="9" y="4"/>
                </a:cxn>
                <a:cxn ang="0">
                  <a:pos x="21" y="0"/>
                </a:cxn>
                <a:cxn ang="0">
                  <a:pos x="57" y="4"/>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89" name="Freeform 99"/>
            <p:cNvSpPr>
              <a:spLocks/>
            </p:cNvSpPr>
            <p:nvPr/>
          </p:nvSpPr>
          <p:spPr bwMode="invGray">
            <a:xfrm>
              <a:off x="3374" y="2012"/>
              <a:ext cx="50" cy="20"/>
            </a:xfrm>
            <a:custGeom>
              <a:avLst/>
              <a:gdLst/>
              <a:ahLst/>
              <a:cxnLst>
                <a:cxn ang="0">
                  <a:pos x="29" y="0"/>
                </a:cxn>
                <a:cxn ang="0">
                  <a:pos x="11" y="6"/>
                </a:cxn>
                <a:cxn ang="0">
                  <a:pos x="57" y="26"/>
                </a:cxn>
                <a:cxn ang="0">
                  <a:pos x="63" y="24"/>
                </a:cxn>
                <a:cxn ang="0">
                  <a:pos x="29" y="0"/>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0" name="Freeform 100"/>
            <p:cNvSpPr>
              <a:spLocks/>
            </p:cNvSpPr>
            <p:nvPr/>
          </p:nvSpPr>
          <p:spPr bwMode="invGray">
            <a:xfrm>
              <a:off x="3428" y="2015"/>
              <a:ext cx="50" cy="32"/>
            </a:xfrm>
            <a:custGeom>
              <a:avLst/>
              <a:gdLst/>
              <a:ahLst/>
              <a:cxnLst>
                <a:cxn ang="0">
                  <a:pos x="50" y="9"/>
                </a:cxn>
                <a:cxn ang="0">
                  <a:pos x="26" y="9"/>
                </a:cxn>
                <a:cxn ang="0">
                  <a:pos x="10" y="9"/>
                </a:cxn>
                <a:cxn ang="0">
                  <a:pos x="8" y="35"/>
                </a:cxn>
                <a:cxn ang="0">
                  <a:pos x="32" y="43"/>
                </a:cxn>
                <a:cxn ang="0">
                  <a:pos x="62" y="27"/>
                </a:cxn>
                <a:cxn ang="0">
                  <a:pos x="50" y="9"/>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1" name="Freeform 101"/>
            <p:cNvSpPr>
              <a:spLocks/>
            </p:cNvSpPr>
            <p:nvPr/>
          </p:nvSpPr>
          <p:spPr bwMode="invGray">
            <a:xfrm>
              <a:off x="3777" y="2042"/>
              <a:ext cx="88" cy="31"/>
            </a:xfrm>
            <a:custGeom>
              <a:avLst/>
              <a:gdLst/>
              <a:ahLst/>
              <a:cxnLst>
                <a:cxn ang="0">
                  <a:pos x="14" y="0"/>
                </a:cxn>
                <a:cxn ang="0">
                  <a:pos x="8" y="16"/>
                </a:cxn>
                <a:cxn ang="0">
                  <a:pos x="50" y="30"/>
                </a:cxn>
                <a:cxn ang="0">
                  <a:pos x="76" y="36"/>
                </a:cxn>
                <a:cxn ang="0">
                  <a:pos x="112" y="22"/>
                </a:cxn>
                <a:cxn ang="0">
                  <a:pos x="78" y="4"/>
                </a:cxn>
                <a:cxn ang="0">
                  <a:pos x="14" y="0"/>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2" name="Freeform 102"/>
            <p:cNvSpPr>
              <a:spLocks/>
            </p:cNvSpPr>
            <p:nvPr/>
          </p:nvSpPr>
          <p:spPr bwMode="invGray">
            <a:xfrm>
              <a:off x="3867" y="2041"/>
              <a:ext cx="46" cy="24"/>
            </a:xfrm>
            <a:custGeom>
              <a:avLst/>
              <a:gdLst/>
              <a:ahLst/>
              <a:cxnLst>
                <a:cxn ang="0">
                  <a:pos x="32" y="4"/>
                </a:cxn>
                <a:cxn ang="0">
                  <a:pos x="62" y="10"/>
                </a:cxn>
                <a:cxn ang="0">
                  <a:pos x="30" y="32"/>
                </a:cxn>
                <a:cxn ang="0">
                  <a:pos x="6" y="22"/>
                </a:cxn>
                <a:cxn ang="0">
                  <a:pos x="32" y="4"/>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3" name="Freeform 103"/>
            <p:cNvSpPr>
              <a:spLocks/>
            </p:cNvSpPr>
            <p:nvPr/>
          </p:nvSpPr>
          <p:spPr bwMode="invGray">
            <a:xfrm>
              <a:off x="3846" y="2070"/>
              <a:ext cx="37" cy="17"/>
            </a:xfrm>
            <a:custGeom>
              <a:avLst/>
              <a:gdLst/>
              <a:ahLst/>
              <a:cxnLst>
                <a:cxn ang="0">
                  <a:pos x="20" y="1"/>
                </a:cxn>
                <a:cxn ang="0">
                  <a:pos x="6" y="5"/>
                </a:cxn>
                <a:cxn ang="0">
                  <a:pos x="38" y="23"/>
                </a:cxn>
                <a:cxn ang="0">
                  <a:pos x="20" y="1"/>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4" name="Freeform 104"/>
            <p:cNvSpPr>
              <a:spLocks/>
            </p:cNvSpPr>
            <p:nvPr/>
          </p:nvSpPr>
          <p:spPr bwMode="invGray">
            <a:xfrm>
              <a:off x="4098" y="2294"/>
              <a:ext cx="76" cy="114"/>
            </a:xfrm>
            <a:custGeom>
              <a:avLst/>
              <a:gdLst/>
              <a:ahLst/>
              <a:cxnLst>
                <a:cxn ang="0">
                  <a:pos x="6" y="0"/>
                </a:cxn>
                <a:cxn ang="0">
                  <a:pos x="0" y="18"/>
                </a:cxn>
                <a:cxn ang="0">
                  <a:pos x="14" y="42"/>
                </a:cxn>
                <a:cxn ang="0">
                  <a:pos x="32" y="72"/>
                </a:cxn>
                <a:cxn ang="0">
                  <a:pos x="36" y="104"/>
                </a:cxn>
                <a:cxn ang="0">
                  <a:pos x="80" y="152"/>
                </a:cxn>
                <a:cxn ang="0">
                  <a:pos x="86" y="124"/>
                </a:cxn>
                <a:cxn ang="0">
                  <a:pos x="74" y="102"/>
                </a:cxn>
                <a:cxn ang="0">
                  <a:pos x="62" y="92"/>
                </a:cxn>
                <a:cxn ang="0">
                  <a:pos x="52" y="74"/>
                </a:cxn>
                <a:cxn ang="0">
                  <a:pos x="42" y="44"/>
                </a:cxn>
                <a:cxn ang="0">
                  <a:pos x="4" y="12"/>
                </a:cxn>
                <a:cxn ang="0">
                  <a:pos x="6" y="0"/>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5" name="Freeform 105"/>
            <p:cNvSpPr>
              <a:spLocks/>
            </p:cNvSpPr>
            <p:nvPr/>
          </p:nvSpPr>
          <p:spPr bwMode="invGray">
            <a:xfrm>
              <a:off x="4159" y="2412"/>
              <a:ext cx="55" cy="78"/>
            </a:xfrm>
            <a:custGeom>
              <a:avLst/>
              <a:gdLst/>
              <a:ahLst/>
              <a:cxnLst>
                <a:cxn ang="0">
                  <a:pos x="64" y="22"/>
                </a:cxn>
                <a:cxn ang="0">
                  <a:pos x="74" y="40"/>
                </a:cxn>
                <a:cxn ang="0">
                  <a:pos x="30" y="84"/>
                </a:cxn>
                <a:cxn ang="0">
                  <a:pos x="32" y="100"/>
                </a:cxn>
                <a:cxn ang="0">
                  <a:pos x="20" y="94"/>
                </a:cxn>
                <a:cxn ang="0">
                  <a:pos x="6" y="84"/>
                </a:cxn>
                <a:cxn ang="0">
                  <a:pos x="0" y="82"/>
                </a:cxn>
                <a:cxn ang="0">
                  <a:pos x="10" y="58"/>
                </a:cxn>
                <a:cxn ang="0">
                  <a:pos x="12" y="52"/>
                </a:cxn>
                <a:cxn ang="0">
                  <a:pos x="2" y="24"/>
                </a:cxn>
                <a:cxn ang="0">
                  <a:pos x="4" y="14"/>
                </a:cxn>
                <a:cxn ang="0">
                  <a:pos x="26" y="22"/>
                </a:cxn>
                <a:cxn ang="0">
                  <a:pos x="36" y="36"/>
                </a:cxn>
                <a:cxn ang="0">
                  <a:pos x="64" y="22"/>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6" name="Freeform 106"/>
            <p:cNvSpPr>
              <a:spLocks/>
            </p:cNvSpPr>
            <p:nvPr/>
          </p:nvSpPr>
          <p:spPr bwMode="invGray">
            <a:xfrm>
              <a:off x="4123" y="2492"/>
              <a:ext cx="109" cy="188"/>
            </a:xfrm>
            <a:custGeom>
              <a:avLst/>
              <a:gdLst/>
              <a:ahLst/>
              <a:cxnLst>
                <a:cxn ang="0">
                  <a:pos x="82" y="100"/>
                </a:cxn>
                <a:cxn ang="0">
                  <a:pos x="66" y="106"/>
                </a:cxn>
                <a:cxn ang="0">
                  <a:pos x="64" y="132"/>
                </a:cxn>
                <a:cxn ang="0">
                  <a:pos x="22" y="146"/>
                </a:cxn>
                <a:cxn ang="0">
                  <a:pos x="8" y="168"/>
                </a:cxn>
                <a:cxn ang="0">
                  <a:pos x="20" y="182"/>
                </a:cxn>
                <a:cxn ang="0">
                  <a:pos x="8" y="198"/>
                </a:cxn>
                <a:cxn ang="0">
                  <a:pos x="24" y="252"/>
                </a:cxn>
                <a:cxn ang="0">
                  <a:pos x="28" y="214"/>
                </a:cxn>
                <a:cxn ang="0">
                  <a:pos x="22" y="192"/>
                </a:cxn>
                <a:cxn ang="0">
                  <a:pos x="42" y="176"/>
                </a:cxn>
                <a:cxn ang="0">
                  <a:pos x="52" y="158"/>
                </a:cxn>
                <a:cxn ang="0">
                  <a:pos x="66" y="174"/>
                </a:cxn>
                <a:cxn ang="0">
                  <a:pos x="44" y="190"/>
                </a:cxn>
                <a:cxn ang="0">
                  <a:pos x="56" y="200"/>
                </a:cxn>
                <a:cxn ang="0">
                  <a:pos x="68" y="178"/>
                </a:cxn>
                <a:cxn ang="0">
                  <a:pos x="84" y="184"/>
                </a:cxn>
                <a:cxn ang="0">
                  <a:pos x="104" y="148"/>
                </a:cxn>
                <a:cxn ang="0">
                  <a:pos x="114" y="156"/>
                </a:cxn>
                <a:cxn ang="0">
                  <a:pos x="136" y="148"/>
                </a:cxn>
                <a:cxn ang="0">
                  <a:pos x="146" y="130"/>
                </a:cxn>
                <a:cxn ang="0">
                  <a:pos x="142" y="110"/>
                </a:cxn>
                <a:cxn ang="0">
                  <a:pos x="134" y="98"/>
                </a:cxn>
                <a:cxn ang="0">
                  <a:pos x="122" y="40"/>
                </a:cxn>
                <a:cxn ang="0">
                  <a:pos x="94" y="0"/>
                </a:cxn>
                <a:cxn ang="0">
                  <a:pos x="78" y="12"/>
                </a:cxn>
                <a:cxn ang="0">
                  <a:pos x="96" y="34"/>
                </a:cxn>
                <a:cxn ang="0">
                  <a:pos x="96" y="64"/>
                </a:cxn>
                <a:cxn ang="0">
                  <a:pos x="82" y="100"/>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7" name="Freeform 107"/>
            <p:cNvSpPr>
              <a:spLocks/>
            </p:cNvSpPr>
            <p:nvPr/>
          </p:nvSpPr>
          <p:spPr bwMode="invGray">
            <a:xfrm>
              <a:off x="3062" y="1988"/>
              <a:ext cx="52" cy="30"/>
            </a:xfrm>
            <a:custGeom>
              <a:avLst/>
              <a:gdLst/>
              <a:ahLst/>
              <a:cxnLst>
                <a:cxn ang="0">
                  <a:pos x="59" y="0"/>
                </a:cxn>
                <a:cxn ang="0">
                  <a:pos x="65" y="20"/>
                </a:cxn>
                <a:cxn ang="0">
                  <a:pos x="41" y="24"/>
                </a:cxn>
                <a:cxn ang="0">
                  <a:pos x="31" y="40"/>
                </a:cxn>
                <a:cxn ang="0">
                  <a:pos x="7" y="38"/>
                </a:cxn>
                <a:cxn ang="0">
                  <a:pos x="1" y="36"/>
                </a:cxn>
                <a:cxn ang="0">
                  <a:pos x="33" y="20"/>
                </a:cxn>
                <a:cxn ang="0">
                  <a:pos x="59" y="0"/>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8" name="Freeform 108"/>
            <p:cNvSpPr>
              <a:spLocks/>
            </p:cNvSpPr>
            <p:nvPr/>
          </p:nvSpPr>
          <p:spPr bwMode="invGray">
            <a:xfrm>
              <a:off x="2955" y="1997"/>
              <a:ext cx="19" cy="24"/>
            </a:xfrm>
            <a:custGeom>
              <a:avLst/>
              <a:gdLst/>
              <a:ahLst/>
              <a:cxnLst>
                <a:cxn ang="0">
                  <a:pos x="18" y="0"/>
                </a:cxn>
                <a:cxn ang="0">
                  <a:pos x="0" y="18"/>
                </a:cxn>
                <a:cxn ang="0">
                  <a:pos x="18" y="26"/>
                </a:cxn>
                <a:cxn ang="0">
                  <a:pos x="18" y="0"/>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99" name="Freeform 109"/>
            <p:cNvSpPr>
              <a:spLocks/>
            </p:cNvSpPr>
            <p:nvPr/>
          </p:nvSpPr>
          <p:spPr bwMode="invGray">
            <a:xfrm>
              <a:off x="2979" y="1997"/>
              <a:ext cx="37" cy="26"/>
            </a:xfrm>
            <a:custGeom>
              <a:avLst/>
              <a:gdLst/>
              <a:ahLst/>
              <a:cxnLst>
                <a:cxn ang="0">
                  <a:pos x="14" y="6"/>
                </a:cxn>
                <a:cxn ang="0">
                  <a:pos x="0" y="18"/>
                </a:cxn>
                <a:cxn ang="0">
                  <a:pos x="6" y="32"/>
                </a:cxn>
                <a:cxn ang="0">
                  <a:pos x="18" y="36"/>
                </a:cxn>
                <a:cxn ang="0">
                  <a:pos x="40" y="26"/>
                </a:cxn>
                <a:cxn ang="0">
                  <a:pos x="14" y="6"/>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0" name="Freeform 110"/>
            <p:cNvSpPr>
              <a:spLocks/>
            </p:cNvSpPr>
            <p:nvPr/>
          </p:nvSpPr>
          <p:spPr bwMode="invGray">
            <a:xfrm>
              <a:off x="3040" y="1987"/>
              <a:ext cx="20" cy="16"/>
            </a:xfrm>
            <a:custGeom>
              <a:avLst/>
              <a:gdLst/>
              <a:ahLst/>
              <a:cxnLst>
                <a:cxn ang="0">
                  <a:pos x="11" y="0"/>
                </a:cxn>
                <a:cxn ang="0">
                  <a:pos x="3" y="12"/>
                </a:cxn>
                <a:cxn ang="0">
                  <a:pos x="19" y="22"/>
                </a:cxn>
                <a:cxn ang="0">
                  <a:pos x="11" y="0"/>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1" name="Freeform 111"/>
            <p:cNvSpPr>
              <a:spLocks/>
            </p:cNvSpPr>
            <p:nvPr/>
          </p:nvSpPr>
          <p:spPr bwMode="invGray">
            <a:xfrm>
              <a:off x="3022" y="2005"/>
              <a:ext cx="15" cy="13"/>
            </a:xfrm>
            <a:custGeom>
              <a:avLst/>
              <a:gdLst/>
              <a:ahLst/>
              <a:cxnLst>
                <a:cxn ang="0">
                  <a:pos x="11" y="0"/>
                </a:cxn>
                <a:cxn ang="0">
                  <a:pos x="9" y="18"/>
                </a:cxn>
                <a:cxn ang="0">
                  <a:pos x="11" y="0"/>
                </a:cxn>
              </a:cxnLst>
              <a:rect l="0" t="0" r="r" b="b"/>
              <a:pathLst>
                <a:path w="20" h="18">
                  <a:moveTo>
                    <a:pt x="11" y="0"/>
                  </a:moveTo>
                  <a:cubicBezTo>
                    <a:pt x="1" y="14"/>
                    <a:pt x="0" y="9"/>
                    <a:pt x="9" y="18"/>
                  </a:cubicBezTo>
                  <a:cubicBezTo>
                    <a:pt x="20" y="14"/>
                    <a:pt x="16" y="18"/>
                    <a:pt x="11"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2" name="Freeform 112"/>
            <p:cNvSpPr>
              <a:spLocks/>
            </p:cNvSpPr>
            <p:nvPr/>
          </p:nvSpPr>
          <p:spPr bwMode="invGray">
            <a:xfrm>
              <a:off x="4162" y="2021"/>
              <a:ext cx="18" cy="36"/>
            </a:xfrm>
            <a:custGeom>
              <a:avLst/>
              <a:gdLst/>
              <a:ahLst/>
              <a:cxnLst>
                <a:cxn ang="0">
                  <a:pos x="24" y="0"/>
                </a:cxn>
                <a:cxn ang="0">
                  <a:pos x="8" y="16"/>
                </a:cxn>
                <a:cxn ang="0">
                  <a:pos x="0" y="34"/>
                </a:cxn>
                <a:cxn ang="0">
                  <a:pos x="16" y="40"/>
                </a:cxn>
                <a:cxn ang="0">
                  <a:pos x="24" y="0"/>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3" name="Freeform 113"/>
            <p:cNvSpPr>
              <a:spLocks/>
            </p:cNvSpPr>
            <p:nvPr/>
          </p:nvSpPr>
          <p:spPr bwMode="invGray">
            <a:xfrm>
              <a:off x="3278" y="3474"/>
              <a:ext cx="31" cy="18"/>
            </a:xfrm>
            <a:custGeom>
              <a:avLst/>
              <a:gdLst/>
              <a:ahLst/>
              <a:cxnLst>
                <a:cxn ang="0">
                  <a:pos x="30" y="0"/>
                </a:cxn>
                <a:cxn ang="0">
                  <a:pos x="26" y="24"/>
                </a:cxn>
                <a:cxn ang="0">
                  <a:pos x="30" y="0"/>
                </a:cxn>
              </a:cxnLst>
              <a:rect l="0" t="0" r="r" b="b"/>
              <a:pathLst>
                <a:path w="41" h="24">
                  <a:moveTo>
                    <a:pt x="30" y="0"/>
                  </a:moveTo>
                  <a:cubicBezTo>
                    <a:pt x="4" y="4"/>
                    <a:pt x="0" y="17"/>
                    <a:pt x="26" y="24"/>
                  </a:cubicBezTo>
                  <a:cubicBezTo>
                    <a:pt x="41" y="19"/>
                    <a:pt x="38" y="10"/>
                    <a:pt x="30"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4" name="Freeform 114"/>
            <p:cNvSpPr>
              <a:spLocks/>
            </p:cNvSpPr>
            <p:nvPr/>
          </p:nvSpPr>
          <p:spPr bwMode="invGray">
            <a:xfrm>
              <a:off x="3318" y="3466"/>
              <a:ext cx="10" cy="13"/>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5" name="Freeform 115"/>
            <p:cNvSpPr>
              <a:spLocks/>
            </p:cNvSpPr>
            <p:nvPr/>
          </p:nvSpPr>
          <p:spPr bwMode="invGray">
            <a:xfrm>
              <a:off x="3251" y="3312"/>
              <a:ext cx="9" cy="18"/>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6" name="Freeform 116"/>
            <p:cNvSpPr>
              <a:spLocks/>
            </p:cNvSpPr>
            <p:nvPr/>
          </p:nvSpPr>
          <p:spPr bwMode="invGray">
            <a:xfrm>
              <a:off x="3311" y="3240"/>
              <a:ext cx="11" cy="18"/>
            </a:xfrm>
            <a:custGeom>
              <a:avLst/>
              <a:gdLst/>
              <a:ahLst/>
              <a:cxnLst>
                <a:cxn ang="0">
                  <a:pos x="6" y="0"/>
                </a:cxn>
                <a:cxn ang="0">
                  <a:pos x="0" y="13"/>
                </a:cxn>
                <a:cxn ang="0">
                  <a:pos x="12" y="24"/>
                </a:cxn>
                <a:cxn ang="0">
                  <a:pos x="6" y="0"/>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7" name="Freeform 117"/>
            <p:cNvSpPr>
              <a:spLocks/>
            </p:cNvSpPr>
            <p:nvPr/>
          </p:nvSpPr>
          <p:spPr bwMode="invGray">
            <a:xfrm>
              <a:off x="3287" y="3238"/>
              <a:ext cx="11" cy="19"/>
            </a:xfrm>
            <a:custGeom>
              <a:avLst/>
              <a:gdLst/>
              <a:ahLst/>
              <a:cxnLst>
                <a:cxn ang="0">
                  <a:pos x="6" y="0"/>
                </a:cxn>
                <a:cxn ang="0">
                  <a:pos x="0" y="13"/>
                </a:cxn>
                <a:cxn ang="0">
                  <a:pos x="12" y="24"/>
                </a:cxn>
                <a:cxn ang="0">
                  <a:pos x="6" y="0"/>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8" name="Freeform 118"/>
            <p:cNvSpPr>
              <a:spLocks/>
            </p:cNvSpPr>
            <p:nvPr/>
          </p:nvSpPr>
          <p:spPr bwMode="invGray">
            <a:xfrm>
              <a:off x="3276" y="3260"/>
              <a:ext cx="10" cy="16"/>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09" name="Freeform 119"/>
            <p:cNvSpPr>
              <a:spLocks/>
            </p:cNvSpPr>
            <p:nvPr/>
          </p:nvSpPr>
          <p:spPr bwMode="invGray">
            <a:xfrm>
              <a:off x="3251" y="3294"/>
              <a:ext cx="9" cy="18"/>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10" name="Freeform 120"/>
            <p:cNvSpPr>
              <a:spLocks/>
            </p:cNvSpPr>
            <p:nvPr/>
          </p:nvSpPr>
          <p:spPr bwMode="invGray">
            <a:xfrm>
              <a:off x="3270" y="3282"/>
              <a:ext cx="10" cy="14"/>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11" name="Freeform 121"/>
            <p:cNvSpPr>
              <a:spLocks/>
            </p:cNvSpPr>
            <p:nvPr/>
          </p:nvSpPr>
          <p:spPr bwMode="invGray">
            <a:xfrm>
              <a:off x="2537" y="2293"/>
              <a:ext cx="10" cy="16"/>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12" name="Freeform 122"/>
            <p:cNvSpPr>
              <a:spLocks/>
            </p:cNvSpPr>
            <p:nvPr/>
          </p:nvSpPr>
          <p:spPr bwMode="invGray">
            <a:xfrm>
              <a:off x="2476" y="2259"/>
              <a:ext cx="10" cy="13"/>
            </a:xfrm>
            <a:custGeom>
              <a:avLst/>
              <a:gdLst/>
              <a:ahLst/>
              <a:cxnLst>
                <a:cxn ang="0">
                  <a:pos x="10" y="5"/>
                </a:cxn>
                <a:cxn ang="0">
                  <a:pos x="1" y="11"/>
                </a:cxn>
                <a:cxn ang="0">
                  <a:pos x="9" y="20"/>
                </a:cxn>
                <a:cxn ang="0">
                  <a:pos x="10" y="5"/>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sp>
          <p:nvSpPr>
            <p:cNvPr id="113" name="Freeform 123"/>
            <p:cNvSpPr>
              <a:spLocks/>
            </p:cNvSpPr>
            <p:nvPr/>
          </p:nvSpPr>
          <p:spPr bwMode="invGray">
            <a:xfrm>
              <a:off x="2238" y="2042"/>
              <a:ext cx="2060" cy="1644"/>
            </a:xfrm>
            <a:custGeom>
              <a:avLst/>
              <a:gdLst/>
              <a:ahLst/>
              <a:cxnLst>
                <a:cxn ang="0">
                  <a:pos x="452" y="653"/>
                </a:cxn>
                <a:cxn ang="0">
                  <a:pos x="333" y="595"/>
                </a:cxn>
                <a:cxn ang="0">
                  <a:pos x="158" y="645"/>
                </a:cxn>
                <a:cxn ang="0">
                  <a:pos x="46" y="759"/>
                </a:cxn>
                <a:cxn ang="0">
                  <a:pos x="12" y="941"/>
                </a:cxn>
                <a:cxn ang="0">
                  <a:pos x="146" y="1059"/>
                </a:cxn>
                <a:cxn ang="0">
                  <a:pos x="308" y="1041"/>
                </a:cxn>
                <a:cxn ang="0">
                  <a:pos x="396" y="1138"/>
                </a:cxn>
                <a:cxn ang="0">
                  <a:pos x="452" y="1447"/>
                </a:cxn>
                <a:cxn ang="0">
                  <a:pos x="497" y="1628"/>
                </a:cxn>
                <a:cxn ang="0">
                  <a:pos x="704" y="1574"/>
                </a:cxn>
                <a:cxn ang="0">
                  <a:pos x="817" y="1380"/>
                </a:cxn>
                <a:cxn ang="0">
                  <a:pos x="885" y="1153"/>
                </a:cxn>
                <a:cxn ang="0">
                  <a:pos x="998" y="999"/>
                </a:cxn>
                <a:cxn ang="0">
                  <a:pos x="796" y="856"/>
                </a:cxn>
                <a:cxn ang="0">
                  <a:pos x="817" y="819"/>
                </a:cxn>
                <a:cxn ang="0">
                  <a:pos x="1003" y="916"/>
                </a:cxn>
                <a:cxn ang="0">
                  <a:pos x="1098" y="792"/>
                </a:cxn>
                <a:cxn ang="0">
                  <a:pos x="1046" y="763"/>
                </a:cxn>
                <a:cxn ang="0">
                  <a:pos x="929" y="716"/>
                </a:cxn>
                <a:cxn ang="0">
                  <a:pos x="1141" y="761"/>
                </a:cxn>
                <a:cxn ang="0">
                  <a:pos x="1296" y="852"/>
                </a:cxn>
                <a:cxn ang="0">
                  <a:pos x="1373" y="1033"/>
                </a:cxn>
                <a:cxn ang="0">
                  <a:pos x="1608" y="847"/>
                </a:cxn>
                <a:cxn ang="0">
                  <a:pos x="1704" y="1030"/>
                </a:cxn>
                <a:cxn ang="0">
                  <a:pos x="1707" y="874"/>
                </a:cxn>
                <a:cxn ang="0">
                  <a:pos x="1759" y="800"/>
                </a:cxn>
                <a:cxn ang="0">
                  <a:pos x="1783" y="544"/>
                </a:cxn>
                <a:cxn ang="0">
                  <a:pos x="1824" y="528"/>
                </a:cxn>
                <a:cxn ang="0">
                  <a:pos x="1844" y="427"/>
                </a:cxn>
                <a:cxn ang="0">
                  <a:pos x="1805" y="226"/>
                </a:cxn>
                <a:cxn ang="0">
                  <a:pos x="1899" y="108"/>
                </a:cxn>
                <a:cxn ang="0">
                  <a:pos x="1947" y="209"/>
                </a:cxn>
                <a:cxn ang="0">
                  <a:pos x="1943" y="123"/>
                </a:cxn>
                <a:cxn ang="0">
                  <a:pos x="1975" y="51"/>
                </a:cxn>
                <a:cxn ang="0">
                  <a:pos x="2038" y="0"/>
                </a:cxn>
                <a:cxn ang="0">
                  <a:pos x="1820" y="63"/>
                </a:cxn>
                <a:cxn ang="0">
                  <a:pos x="1583" y="83"/>
                </a:cxn>
                <a:cxn ang="0">
                  <a:pos x="1349" y="30"/>
                </a:cxn>
                <a:cxn ang="0">
                  <a:pos x="1132" y="65"/>
                </a:cxn>
                <a:cxn ang="0">
                  <a:pos x="1040" y="170"/>
                </a:cxn>
                <a:cxn ang="0">
                  <a:pos x="926" y="137"/>
                </a:cxn>
                <a:cxn ang="0">
                  <a:pos x="758" y="183"/>
                </a:cxn>
                <a:cxn ang="0">
                  <a:pos x="667" y="140"/>
                </a:cxn>
                <a:cxn ang="0">
                  <a:pos x="364" y="248"/>
                </a:cxn>
                <a:cxn ang="0">
                  <a:pos x="535" y="213"/>
                </a:cxn>
                <a:cxn ang="0">
                  <a:pos x="638" y="276"/>
                </a:cxn>
                <a:cxn ang="0">
                  <a:pos x="443" y="357"/>
                </a:cxn>
                <a:cxn ang="0">
                  <a:pos x="275" y="416"/>
                </a:cxn>
                <a:cxn ang="0">
                  <a:pos x="167" y="537"/>
                </a:cxn>
                <a:cxn ang="0">
                  <a:pos x="283" y="552"/>
                </a:cxn>
                <a:cxn ang="0">
                  <a:pos x="381" y="573"/>
                </a:cxn>
                <a:cxn ang="0">
                  <a:pos x="493" y="590"/>
                </a:cxn>
                <a:cxn ang="0">
                  <a:pos x="487" y="512"/>
                </a:cxn>
                <a:cxn ang="0">
                  <a:pos x="592" y="548"/>
                </a:cxn>
                <a:cxn ang="0">
                  <a:pos x="686" y="470"/>
                </a:cxn>
                <a:cxn ang="0">
                  <a:pos x="772" y="480"/>
                </a:cxn>
                <a:cxn ang="0">
                  <a:pos x="639" y="598"/>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000"/>
              </a:srgbClr>
            </a:solidFill>
            <a:ln w="12700" cap="flat" cmpd="sng">
              <a:noFill/>
              <a:prstDash val="dash"/>
              <a:round/>
              <a:headEnd type="none" w="med" len="med"/>
              <a:tailEnd type="none" w="med" len="med"/>
            </a:ln>
            <a:effectLst/>
          </p:spPr>
          <p:txBody>
            <a:bodyPr/>
            <a:lstStyle/>
            <a:p>
              <a:pPr>
                <a:defRPr/>
              </a:pPr>
              <a:endParaRPr lang="zh-CN" altLang="en-US">
                <a:ea typeface="+mn-ea"/>
              </a:endParaRPr>
            </a:p>
          </p:txBody>
        </p:sp>
      </p:grpSp>
      <p:pic>
        <p:nvPicPr>
          <p:cNvPr id="114" name="Picture 7" descr="artplus_nature_naturalcity42_a"/>
          <p:cNvPicPr>
            <a:picLocks noChangeAspect="1" noChangeArrowheads="1"/>
          </p:cNvPicPr>
          <p:nvPr/>
        </p:nvPicPr>
        <p:blipFill>
          <a:blip r:embed="rId3"/>
          <a:srcRect/>
          <a:stretch>
            <a:fillRect/>
          </a:stretch>
        </p:blipFill>
        <p:spPr bwMode="auto">
          <a:xfrm>
            <a:off x="4870450" y="2925763"/>
            <a:ext cx="3916363" cy="2205037"/>
          </a:xfrm>
          <a:prstGeom prst="rect">
            <a:avLst/>
          </a:prstGeom>
          <a:noFill/>
          <a:ln w="9525">
            <a:noFill/>
            <a:miter lim="800000"/>
            <a:headEnd/>
            <a:tailEnd/>
          </a:ln>
        </p:spPr>
      </p:pic>
      <p:pic>
        <p:nvPicPr>
          <p:cNvPr id="115" name="Picture 12" descr="artplus_nature_naturalcity42_i"/>
          <p:cNvPicPr>
            <a:picLocks noChangeAspect="1" noChangeArrowheads="1"/>
          </p:cNvPicPr>
          <p:nvPr/>
        </p:nvPicPr>
        <p:blipFill>
          <a:blip r:embed="rId4"/>
          <a:srcRect/>
          <a:stretch>
            <a:fillRect/>
          </a:stretch>
        </p:blipFill>
        <p:spPr bwMode="auto">
          <a:xfrm>
            <a:off x="6858000" y="3036888"/>
            <a:ext cx="1654175" cy="730250"/>
          </a:xfrm>
          <a:prstGeom prst="rect">
            <a:avLst/>
          </a:prstGeom>
          <a:noFill/>
          <a:ln w="9525">
            <a:noFill/>
            <a:miter lim="800000"/>
            <a:headEnd/>
            <a:tailEnd/>
          </a:ln>
        </p:spPr>
      </p:pic>
      <p:pic>
        <p:nvPicPr>
          <p:cNvPr id="116" name="Picture 13" descr="artplus_nature_naturalcity42_f"/>
          <p:cNvPicPr>
            <a:picLocks noChangeAspect="1" noChangeArrowheads="1"/>
          </p:cNvPicPr>
          <p:nvPr/>
        </p:nvPicPr>
        <p:blipFill>
          <a:blip r:embed="rId5"/>
          <a:srcRect/>
          <a:stretch>
            <a:fillRect/>
          </a:stretch>
        </p:blipFill>
        <p:spPr bwMode="auto">
          <a:xfrm>
            <a:off x="4994275" y="3829050"/>
            <a:ext cx="4911725" cy="1568450"/>
          </a:xfrm>
          <a:prstGeom prst="rect">
            <a:avLst/>
          </a:prstGeom>
          <a:noFill/>
          <a:ln w="9525">
            <a:noFill/>
            <a:miter lim="800000"/>
            <a:headEnd/>
            <a:tailEnd/>
          </a:ln>
        </p:spPr>
      </p:pic>
      <p:pic>
        <p:nvPicPr>
          <p:cNvPr id="117" name="Picture 9" descr="artplus_nature_naturalcity42_b"/>
          <p:cNvPicPr>
            <a:picLocks noChangeAspect="1" noChangeArrowheads="1"/>
          </p:cNvPicPr>
          <p:nvPr/>
        </p:nvPicPr>
        <p:blipFill>
          <a:blip r:embed="rId6"/>
          <a:srcRect/>
          <a:stretch>
            <a:fillRect/>
          </a:stretch>
        </p:blipFill>
        <p:spPr bwMode="auto">
          <a:xfrm>
            <a:off x="5072063" y="3036888"/>
            <a:ext cx="2971800" cy="476250"/>
          </a:xfrm>
          <a:prstGeom prst="rect">
            <a:avLst/>
          </a:prstGeom>
          <a:noFill/>
          <a:ln w="9525">
            <a:noFill/>
            <a:miter lim="800000"/>
            <a:headEnd/>
            <a:tailEnd/>
          </a:ln>
        </p:spPr>
      </p:pic>
      <p:pic>
        <p:nvPicPr>
          <p:cNvPr id="118" name="Picture 11" descr="artplus_nature_naturalcity42_d"/>
          <p:cNvPicPr>
            <a:picLocks noChangeAspect="1" noChangeArrowheads="1"/>
          </p:cNvPicPr>
          <p:nvPr/>
        </p:nvPicPr>
        <p:blipFill>
          <a:blip r:embed="rId7"/>
          <a:srcRect/>
          <a:stretch>
            <a:fillRect/>
          </a:stretch>
        </p:blipFill>
        <p:spPr bwMode="auto">
          <a:xfrm>
            <a:off x="5643563" y="2738438"/>
            <a:ext cx="623887" cy="482600"/>
          </a:xfrm>
          <a:prstGeom prst="rect">
            <a:avLst/>
          </a:prstGeom>
          <a:noFill/>
          <a:ln w="9525">
            <a:noFill/>
            <a:miter lim="800000"/>
            <a:headEnd/>
            <a:tailEnd/>
          </a:ln>
        </p:spPr>
      </p:pic>
      <p:sp>
        <p:nvSpPr>
          <p:cNvPr id="4098" name="Rectangle 2"/>
          <p:cNvSpPr>
            <a:spLocks noGrp="1" noChangeArrowheads="1"/>
          </p:cNvSpPr>
          <p:nvPr>
            <p:ph type="ctrTitle"/>
          </p:nvPr>
        </p:nvSpPr>
        <p:spPr>
          <a:xfrm>
            <a:off x="304800" y="3683000"/>
            <a:ext cx="6400800" cy="952500"/>
          </a:xfrm>
        </p:spPr>
        <p:txBody>
          <a:bodyPr/>
          <a:lstStyle>
            <a:lvl1pPr algn="l">
              <a:defRPr lang="zh-CN" sz="2400" b="1" i="0" smtClean="0">
                <a:latin typeface="微软雅黑" pitchFamily="34" charset="-122"/>
                <a:ea typeface="微软雅黑" pitchFamily="34" charset="-122"/>
              </a:defRPr>
            </a:lvl1pPr>
          </a:lstStyle>
          <a:p>
            <a:r>
              <a:rPr lang="zh-CN" altLang="en-US" dirty="0" smtClean="0"/>
              <a:t>单击此处编辑母版标题样式</a:t>
            </a:r>
            <a:endParaRPr lang="en-US" altLang="zh-CN" dirty="0"/>
          </a:p>
        </p:txBody>
      </p:sp>
      <p:sp>
        <p:nvSpPr>
          <p:cNvPr id="4099" name="Rectangle 3"/>
          <p:cNvSpPr>
            <a:spLocks noGrp="1" noChangeArrowheads="1"/>
          </p:cNvSpPr>
          <p:nvPr>
            <p:ph type="subTitle" idx="1"/>
          </p:nvPr>
        </p:nvSpPr>
        <p:spPr>
          <a:xfrm>
            <a:off x="304800" y="4762500"/>
            <a:ext cx="6400800" cy="317500"/>
          </a:xfrm>
        </p:spPr>
        <p:txBody>
          <a:bodyPr/>
          <a:lstStyle>
            <a:lvl1pPr marL="0" indent="0">
              <a:buFont typeface="Wingdings" pitchFamily="2" charset="2"/>
              <a:buNone/>
              <a:defRPr sz="1800" b="1" i="1">
                <a:solidFill>
                  <a:schemeClr val="bg1"/>
                </a:solidFill>
              </a:defRPr>
            </a:lvl1pPr>
          </a:lstStyle>
          <a:p>
            <a:r>
              <a:rPr lang="zh-CN" altLang="en-US" smtClean="0"/>
              <a:t>单击此处编辑母版副标题样式</a:t>
            </a:r>
            <a:endParaRPr lang="en-US" altLang="zh-CN"/>
          </a:p>
        </p:txBody>
      </p:sp>
      <p:sp>
        <p:nvSpPr>
          <p:cNvPr id="119" name="Rectangle 4"/>
          <p:cNvSpPr>
            <a:spLocks noGrp="1" noChangeArrowheads="1"/>
          </p:cNvSpPr>
          <p:nvPr>
            <p:ph type="dt" sz="half" idx="10"/>
          </p:nvPr>
        </p:nvSpPr>
        <p:spPr>
          <a:xfrm>
            <a:off x="304800" y="5397500"/>
            <a:ext cx="2133600" cy="139700"/>
          </a:xfrm>
        </p:spPr>
        <p:txBody>
          <a:bodyPr/>
          <a:lstStyle>
            <a:lvl1pPr>
              <a:defRPr/>
            </a:lvl1pPr>
          </a:lstStyle>
          <a:p>
            <a:pPr>
              <a:defRPr/>
            </a:pPr>
            <a:endParaRPr lang="en-US" altLang="zh-CN"/>
          </a:p>
        </p:txBody>
      </p:sp>
      <p:sp>
        <p:nvSpPr>
          <p:cNvPr id="120" name="Rectangle 5"/>
          <p:cNvSpPr>
            <a:spLocks noGrp="1" noChangeArrowheads="1"/>
          </p:cNvSpPr>
          <p:nvPr>
            <p:ph type="ftr" sz="quarter" idx="11"/>
          </p:nvPr>
        </p:nvSpPr>
        <p:spPr>
          <a:xfrm>
            <a:off x="6705600" y="5397500"/>
            <a:ext cx="2286000" cy="139700"/>
          </a:xfrm>
        </p:spPr>
        <p:txBody>
          <a:bodyPr/>
          <a:lstStyle>
            <a:lvl1pPr algn="r">
              <a:defRPr/>
            </a:lvl1pPr>
          </a:lstStyle>
          <a:p>
            <a:pPr>
              <a:defRPr/>
            </a:pPr>
            <a:r>
              <a:rPr lang="en-US" altLang="zh-CN"/>
              <a:t>www.1ppt.com</a:t>
            </a:r>
          </a:p>
        </p:txBody>
      </p:sp>
      <p:sp>
        <p:nvSpPr>
          <p:cNvPr id="121" name="Rectangle 6"/>
          <p:cNvSpPr>
            <a:spLocks noGrp="1" noChangeArrowheads="1"/>
          </p:cNvSpPr>
          <p:nvPr>
            <p:ph type="sldNum" sz="quarter" idx="12"/>
          </p:nvPr>
        </p:nvSpPr>
        <p:spPr>
          <a:xfrm>
            <a:off x="3657600" y="5397500"/>
            <a:ext cx="2133600" cy="139700"/>
          </a:xfrm>
        </p:spPr>
        <p:txBody>
          <a:bodyPr/>
          <a:lstStyle>
            <a:lvl1pPr algn="ctr">
              <a:defRPr/>
            </a:lvl1pPr>
          </a:lstStyle>
          <a:p>
            <a:pPr>
              <a:defRPr/>
            </a:pPr>
            <a:fld id="{5B0B8F8F-1154-477F-9155-139BA3C6C655}"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2000"/>
                                        <p:tgtEl>
                                          <p:spTgt spid="114"/>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17"/>
                                        </p:tgtEl>
                                        <p:attrNameLst>
                                          <p:attrName>style.visibility</p:attrName>
                                        </p:attrNameLst>
                                      </p:cBhvr>
                                      <p:to>
                                        <p:strVal val="visible"/>
                                      </p:to>
                                    </p:set>
                                    <p:animEffect transition="in" filter="fade">
                                      <p:cBhvr>
                                        <p:cTn id="14" dur="1000"/>
                                        <p:tgtEl>
                                          <p:spTgt spid="117"/>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118"/>
                                        </p:tgtEl>
                                        <p:attrNameLst>
                                          <p:attrName>style.visibility</p:attrName>
                                        </p:attrNameLst>
                                      </p:cBhvr>
                                      <p:to>
                                        <p:strVal val="visible"/>
                                      </p:to>
                                    </p:set>
                                    <p:animEffect transition="in" filter="wipe(down)">
                                      <p:cBhvr>
                                        <p:cTn id="18" dur="500"/>
                                        <p:tgtEl>
                                          <p:spTgt spid="118"/>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ipe(down)">
                                      <p:cBhvr>
                                        <p:cTn id="22" dur="500"/>
                                        <p:tgtEl>
                                          <p:spTgt spid="115"/>
                                        </p:tgtEl>
                                      </p:cBhvr>
                                    </p:animEffect>
                                  </p:childTnLst>
                                </p:cTn>
                              </p:par>
                            </p:childTnLst>
                          </p:cTn>
                        </p:par>
                        <p:par>
                          <p:cTn id="23" fill="hold">
                            <p:stCondLst>
                              <p:cond delay="4000"/>
                            </p:stCondLst>
                            <p:childTnLst>
                              <p:par>
                                <p:cTn id="24" presetID="22" presetClass="entr" presetSubtype="4" fill="hold" nodeType="after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down)">
                                      <p:cBhvr>
                                        <p:cTn id="26" dur="1000"/>
                                        <p:tgtEl>
                                          <p:spTgt spid="116"/>
                                        </p:tgtEl>
                                      </p:cBhvr>
                                    </p:animEffect>
                                  </p:childTnLst>
                                </p:cTn>
                              </p:par>
                              <p:par>
                                <p:cTn id="27" presetID="10" presetClass="entr" presetSubtype="0" fill="hold" nodeType="withEffect">
                                  <p:stCondLst>
                                    <p:cond delay="8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自定义版式">
    <p:spTree>
      <p:nvGrpSpPr>
        <p:cNvPr id="1" name=""/>
        <p:cNvGrpSpPr/>
        <p:nvPr/>
      </p:nvGrpSpPr>
      <p:grpSpPr>
        <a:xfrm>
          <a:off x="0" y="0"/>
          <a:ext cx="0" cy="0"/>
          <a:chOff x="0" y="0"/>
          <a:chExt cx="0" cy="0"/>
        </a:xfrm>
      </p:grpSpPr>
      <p:pic>
        <p:nvPicPr>
          <p:cNvPr id="3"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4"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5"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6"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7"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8"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9"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0"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1"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p:txBody>
          <a:bodyPr/>
          <a:lstStyle>
            <a:lvl1pPr>
              <a:defRPr lang="zh-CN" sz="3600" b="1" i="0" smtClean="0">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12" name="Rectangle 4"/>
          <p:cNvSpPr>
            <a:spLocks noGrp="1" noChangeArrowheads="1"/>
          </p:cNvSpPr>
          <p:nvPr>
            <p:ph type="dt" sz="half" idx="10"/>
          </p:nvPr>
        </p:nvSpPr>
        <p:spPr/>
        <p:txBody>
          <a:bodyPr/>
          <a:lstStyle>
            <a:lvl1pPr>
              <a:defRPr/>
            </a:lvl1pPr>
          </a:lstStyle>
          <a:p>
            <a:pPr>
              <a:defRPr/>
            </a:pPr>
            <a:endParaRPr lang="en-US" altLang="zh-CN"/>
          </a:p>
        </p:txBody>
      </p:sp>
      <p:sp>
        <p:nvSpPr>
          <p:cNvPr id="13" name="Rectangle 4"/>
          <p:cNvSpPr>
            <a:spLocks noGrp="1" noChangeArrowheads="1"/>
          </p:cNvSpPr>
          <p:nvPr>
            <p:ph type="dt" sz="half" idx="11"/>
          </p:nvPr>
        </p:nvSpPr>
        <p:spPr/>
        <p:txBody>
          <a:bodyPr/>
          <a:lstStyle>
            <a:lvl1pPr>
              <a:defRPr/>
            </a:lvl1pPr>
          </a:lstStyle>
          <a:p>
            <a:pPr>
              <a:defRPr/>
            </a:pPr>
            <a:endParaRPr lang="en-US" altLang="zh-CN"/>
          </a:p>
        </p:txBody>
      </p:sp>
      <p:sp>
        <p:nvSpPr>
          <p:cNvPr id="14" name="Rectangle 5"/>
          <p:cNvSpPr>
            <a:spLocks noGrp="1" noChangeArrowheads="1"/>
          </p:cNvSpPr>
          <p:nvPr>
            <p:ph type="ftr" sz="quarter" idx="12"/>
          </p:nvPr>
        </p:nvSpPr>
        <p:spPr/>
        <p:txBody>
          <a:bodyPr/>
          <a:lstStyle>
            <a:lvl1pPr>
              <a:defRPr/>
            </a:lvl1pPr>
          </a:lstStyle>
          <a:p>
            <a:pPr>
              <a:defRPr/>
            </a:pPr>
            <a:endParaRPr lang="en-US" altLang="zh-CN"/>
          </a:p>
        </p:txBody>
      </p:sp>
      <p:sp>
        <p:nvSpPr>
          <p:cNvPr id="15" name="Rectangle 6"/>
          <p:cNvSpPr>
            <a:spLocks noGrp="1" noChangeArrowheads="1"/>
          </p:cNvSpPr>
          <p:nvPr>
            <p:ph type="sldNum" sz="quarter" idx="13"/>
          </p:nvPr>
        </p:nvSpPr>
        <p:spPr/>
        <p:txBody>
          <a:bodyPr/>
          <a:lstStyle>
            <a:lvl1pPr>
              <a:defRPr/>
            </a:lvl1pPr>
          </a:lstStyle>
          <a:p>
            <a:pPr>
              <a:defRPr/>
            </a:pPr>
            <a:fld id="{16F8ECAC-A4DF-4186-8FC4-D8DDEF2CC977}"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obj" preserve="1">
  <p:cSld name="标题和内容">
    <p:spTree>
      <p:nvGrpSpPr>
        <p:cNvPr id="1" name=""/>
        <p:cNvGrpSpPr/>
        <p:nvPr/>
      </p:nvGrpSpPr>
      <p:grpSpPr>
        <a:xfrm>
          <a:off x="0" y="0"/>
          <a:ext cx="0" cy="0"/>
          <a:chOff x="0" y="0"/>
          <a:chExt cx="0" cy="0"/>
        </a:xfrm>
      </p:grpSpPr>
      <p:pic>
        <p:nvPicPr>
          <p:cNvPr id="4"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5"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6"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7"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8"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9"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0"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1"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2"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3" name="Rectangle 4"/>
          <p:cNvSpPr>
            <a:spLocks noGrp="1" noChangeArrowheads="1"/>
          </p:cNvSpPr>
          <p:nvPr>
            <p:ph type="dt" sz="half" idx="10"/>
          </p:nvPr>
        </p:nvSpPr>
        <p:spPr/>
        <p:txBody>
          <a:bodyPr/>
          <a:lstStyle>
            <a:lvl1pPr>
              <a:defRPr/>
            </a:lvl1pPr>
          </a:lstStyle>
          <a:p>
            <a:pPr>
              <a:defRPr/>
            </a:pPr>
            <a:endParaRPr lang="en-US" altLang="zh-CN"/>
          </a:p>
        </p:txBody>
      </p:sp>
      <p:sp>
        <p:nvSpPr>
          <p:cNvPr id="14" name="Rectangle 4"/>
          <p:cNvSpPr>
            <a:spLocks noGrp="1" noChangeArrowheads="1"/>
          </p:cNvSpPr>
          <p:nvPr>
            <p:ph type="dt" sz="half" idx="11"/>
          </p:nvPr>
        </p:nvSpPr>
        <p:spPr/>
        <p:txBody>
          <a:bodyPr/>
          <a:lstStyle>
            <a:lvl1pPr>
              <a:defRPr/>
            </a:lvl1pPr>
          </a:lstStyle>
          <a:p>
            <a:pPr>
              <a:defRPr/>
            </a:pPr>
            <a:endParaRPr lang="en-US" altLang="zh-CN"/>
          </a:p>
        </p:txBody>
      </p:sp>
      <p:sp>
        <p:nvSpPr>
          <p:cNvPr id="15" name="Rectangle 5"/>
          <p:cNvSpPr>
            <a:spLocks noGrp="1" noChangeArrowheads="1"/>
          </p:cNvSpPr>
          <p:nvPr>
            <p:ph type="ftr" sz="quarter" idx="12"/>
          </p:nvPr>
        </p:nvSpPr>
        <p:spPr/>
        <p:txBody>
          <a:bodyPr/>
          <a:lstStyle>
            <a:lvl1pPr>
              <a:defRPr/>
            </a:lvl1pPr>
          </a:lstStyle>
          <a:p>
            <a:pPr>
              <a:defRPr/>
            </a:pPr>
            <a:endParaRPr lang="en-US" altLang="zh-CN"/>
          </a:p>
        </p:txBody>
      </p:sp>
      <p:sp>
        <p:nvSpPr>
          <p:cNvPr id="16" name="Rectangle 6"/>
          <p:cNvSpPr>
            <a:spLocks noGrp="1" noChangeArrowheads="1"/>
          </p:cNvSpPr>
          <p:nvPr>
            <p:ph type="sldNum" sz="quarter" idx="13"/>
          </p:nvPr>
        </p:nvSpPr>
        <p:spPr/>
        <p:txBody>
          <a:bodyPr/>
          <a:lstStyle>
            <a:lvl1pPr>
              <a:defRPr/>
            </a:lvl1pPr>
          </a:lstStyle>
          <a:p>
            <a:pPr>
              <a:defRPr/>
            </a:pPr>
            <a:fld id="{B99B17C3-964A-467A-B844-507B978B614B}"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节标题">
    <p:spTree>
      <p:nvGrpSpPr>
        <p:cNvPr id="1" name=""/>
        <p:cNvGrpSpPr/>
        <p:nvPr/>
      </p:nvGrpSpPr>
      <p:grpSpPr>
        <a:xfrm>
          <a:off x="0" y="0"/>
          <a:ext cx="0" cy="0"/>
          <a:chOff x="0" y="0"/>
          <a:chExt cx="0" cy="0"/>
        </a:xfrm>
      </p:grpSpPr>
      <p:pic>
        <p:nvPicPr>
          <p:cNvPr id="4"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5"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6"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7"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8"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9"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0"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1"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2"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a:xfrm>
            <a:off x="722313" y="367241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13" name="Rectangle 4"/>
          <p:cNvSpPr>
            <a:spLocks noGrp="1" noChangeArrowheads="1"/>
          </p:cNvSpPr>
          <p:nvPr>
            <p:ph type="dt" sz="half" idx="10"/>
          </p:nvPr>
        </p:nvSpPr>
        <p:spPr/>
        <p:txBody>
          <a:bodyPr/>
          <a:lstStyle>
            <a:lvl1pPr>
              <a:defRPr/>
            </a:lvl1pPr>
          </a:lstStyle>
          <a:p>
            <a:pPr>
              <a:defRPr/>
            </a:pPr>
            <a:endParaRPr lang="en-US" altLang="zh-CN"/>
          </a:p>
        </p:txBody>
      </p:sp>
      <p:sp>
        <p:nvSpPr>
          <p:cNvPr id="14" name="Rectangle 4"/>
          <p:cNvSpPr>
            <a:spLocks noGrp="1" noChangeArrowheads="1"/>
          </p:cNvSpPr>
          <p:nvPr>
            <p:ph type="dt" sz="half" idx="11"/>
          </p:nvPr>
        </p:nvSpPr>
        <p:spPr/>
        <p:txBody>
          <a:bodyPr/>
          <a:lstStyle>
            <a:lvl1pPr>
              <a:defRPr/>
            </a:lvl1pPr>
          </a:lstStyle>
          <a:p>
            <a:pPr>
              <a:defRPr/>
            </a:pPr>
            <a:endParaRPr lang="en-US" altLang="zh-CN"/>
          </a:p>
        </p:txBody>
      </p:sp>
      <p:sp>
        <p:nvSpPr>
          <p:cNvPr id="15" name="Rectangle 5"/>
          <p:cNvSpPr>
            <a:spLocks noGrp="1" noChangeArrowheads="1"/>
          </p:cNvSpPr>
          <p:nvPr>
            <p:ph type="ftr" sz="quarter" idx="12"/>
          </p:nvPr>
        </p:nvSpPr>
        <p:spPr/>
        <p:txBody>
          <a:bodyPr/>
          <a:lstStyle>
            <a:lvl1pPr>
              <a:defRPr/>
            </a:lvl1pPr>
          </a:lstStyle>
          <a:p>
            <a:pPr>
              <a:defRPr/>
            </a:pPr>
            <a:endParaRPr lang="en-US" altLang="zh-CN"/>
          </a:p>
        </p:txBody>
      </p:sp>
      <p:sp>
        <p:nvSpPr>
          <p:cNvPr id="16" name="Rectangle 6"/>
          <p:cNvSpPr>
            <a:spLocks noGrp="1" noChangeArrowheads="1"/>
          </p:cNvSpPr>
          <p:nvPr>
            <p:ph type="sldNum" sz="quarter" idx="13"/>
          </p:nvPr>
        </p:nvSpPr>
        <p:spPr/>
        <p:txBody>
          <a:bodyPr/>
          <a:lstStyle>
            <a:lvl1pPr>
              <a:defRPr/>
            </a:lvl1pPr>
          </a:lstStyle>
          <a:p>
            <a:pPr>
              <a:defRPr/>
            </a:pPr>
            <a:fld id="{AF6E6055-EC45-427B-9C5A-26F022937890}"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Obj" preserve="1">
  <p:cSld name="两栏内容">
    <p:spTree>
      <p:nvGrpSpPr>
        <p:cNvPr id="1" name=""/>
        <p:cNvGrpSpPr/>
        <p:nvPr/>
      </p:nvGrpSpPr>
      <p:grpSpPr>
        <a:xfrm>
          <a:off x="0" y="0"/>
          <a:ext cx="0" cy="0"/>
          <a:chOff x="0" y="0"/>
          <a:chExt cx="0" cy="0"/>
        </a:xfrm>
      </p:grpSpPr>
      <p:pic>
        <p:nvPicPr>
          <p:cNvPr id="5"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6"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7"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8"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9"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10"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1"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2"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3"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795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795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4" name="Rectangle 4"/>
          <p:cNvSpPr>
            <a:spLocks noGrp="1" noChangeArrowheads="1"/>
          </p:cNvSpPr>
          <p:nvPr>
            <p:ph type="dt" sz="half" idx="10"/>
          </p:nvPr>
        </p:nvSpPr>
        <p:spPr/>
        <p:txBody>
          <a:bodyPr/>
          <a:lstStyle>
            <a:lvl1pPr>
              <a:defRPr/>
            </a:lvl1pPr>
          </a:lstStyle>
          <a:p>
            <a:pPr>
              <a:defRPr/>
            </a:pPr>
            <a:endParaRPr lang="en-US" altLang="zh-CN"/>
          </a:p>
        </p:txBody>
      </p:sp>
      <p:sp>
        <p:nvSpPr>
          <p:cNvPr id="15" name="Rectangle 4"/>
          <p:cNvSpPr>
            <a:spLocks noGrp="1" noChangeArrowheads="1"/>
          </p:cNvSpPr>
          <p:nvPr>
            <p:ph type="dt" sz="half" idx="11"/>
          </p:nvPr>
        </p:nvSpPr>
        <p:spPr/>
        <p:txBody>
          <a:bodyPr/>
          <a:lstStyle>
            <a:lvl1pPr>
              <a:defRPr/>
            </a:lvl1pPr>
          </a:lstStyle>
          <a:p>
            <a:pPr>
              <a:defRPr/>
            </a:pPr>
            <a:endParaRPr lang="en-US" altLang="zh-CN"/>
          </a:p>
        </p:txBody>
      </p:sp>
      <p:sp>
        <p:nvSpPr>
          <p:cNvPr id="16" name="Rectangle 5"/>
          <p:cNvSpPr>
            <a:spLocks noGrp="1" noChangeArrowheads="1"/>
          </p:cNvSpPr>
          <p:nvPr>
            <p:ph type="ftr" sz="quarter" idx="12"/>
          </p:nvPr>
        </p:nvSpPr>
        <p:spPr/>
        <p:txBody>
          <a:bodyPr/>
          <a:lstStyle>
            <a:lvl1pPr>
              <a:defRPr/>
            </a:lvl1pPr>
          </a:lstStyle>
          <a:p>
            <a:pPr>
              <a:defRPr/>
            </a:pPr>
            <a:endParaRPr lang="en-US" altLang="zh-CN"/>
          </a:p>
        </p:txBody>
      </p:sp>
      <p:sp>
        <p:nvSpPr>
          <p:cNvPr id="17" name="Rectangle 6"/>
          <p:cNvSpPr>
            <a:spLocks noGrp="1" noChangeArrowheads="1"/>
          </p:cNvSpPr>
          <p:nvPr>
            <p:ph type="sldNum" sz="quarter" idx="13"/>
          </p:nvPr>
        </p:nvSpPr>
        <p:spPr/>
        <p:txBody>
          <a:bodyPr/>
          <a:lstStyle>
            <a:lvl1pPr>
              <a:defRPr/>
            </a:lvl1pPr>
          </a:lstStyle>
          <a:p>
            <a:pPr>
              <a:defRPr/>
            </a:pPr>
            <a:fld id="{82BFB741-F83E-49C8-8E80-FB9DD5019E5D}"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比较">
    <p:spTree>
      <p:nvGrpSpPr>
        <p:cNvPr id="1" name=""/>
        <p:cNvGrpSpPr/>
        <p:nvPr/>
      </p:nvGrpSpPr>
      <p:grpSpPr>
        <a:xfrm>
          <a:off x="0" y="0"/>
          <a:ext cx="0" cy="0"/>
          <a:chOff x="0" y="0"/>
          <a:chExt cx="0" cy="0"/>
        </a:xfrm>
      </p:grpSpPr>
      <p:pic>
        <p:nvPicPr>
          <p:cNvPr id="7"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8"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9"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10"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11"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12"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3"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4"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5"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a:xfrm>
            <a:off x="457200" y="228866"/>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6" name="Rectangle 4"/>
          <p:cNvSpPr>
            <a:spLocks noGrp="1" noChangeArrowheads="1"/>
          </p:cNvSpPr>
          <p:nvPr>
            <p:ph type="dt" sz="half" idx="10"/>
          </p:nvPr>
        </p:nvSpPr>
        <p:spPr/>
        <p:txBody>
          <a:bodyPr/>
          <a:lstStyle>
            <a:lvl1pPr>
              <a:defRPr/>
            </a:lvl1pPr>
          </a:lstStyle>
          <a:p>
            <a:pPr>
              <a:defRPr/>
            </a:pPr>
            <a:endParaRPr lang="en-US" altLang="zh-CN"/>
          </a:p>
        </p:txBody>
      </p:sp>
      <p:sp>
        <p:nvSpPr>
          <p:cNvPr id="17" name="Rectangle 4"/>
          <p:cNvSpPr>
            <a:spLocks noGrp="1" noChangeArrowheads="1"/>
          </p:cNvSpPr>
          <p:nvPr>
            <p:ph type="dt" sz="half" idx="11"/>
          </p:nvPr>
        </p:nvSpPr>
        <p:spPr/>
        <p:txBody>
          <a:bodyPr/>
          <a:lstStyle>
            <a:lvl1pPr>
              <a:defRPr/>
            </a:lvl1pPr>
          </a:lstStyle>
          <a:p>
            <a:pPr>
              <a:defRPr/>
            </a:pPr>
            <a:endParaRPr lang="en-US" altLang="zh-CN"/>
          </a:p>
        </p:txBody>
      </p:sp>
      <p:sp>
        <p:nvSpPr>
          <p:cNvPr id="18" name="Rectangle 5"/>
          <p:cNvSpPr>
            <a:spLocks noGrp="1" noChangeArrowheads="1"/>
          </p:cNvSpPr>
          <p:nvPr>
            <p:ph type="ftr" sz="quarter" idx="12"/>
          </p:nvPr>
        </p:nvSpPr>
        <p:spPr/>
        <p:txBody>
          <a:bodyPr/>
          <a:lstStyle>
            <a:lvl1pPr>
              <a:defRPr/>
            </a:lvl1pPr>
          </a:lstStyle>
          <a:p>
            <a:pPr>
              <a:defRPr/>
            </a:pPr>
            <a:endParaRPr lang="en-US" altLang="zh-CN"/>
          </a:p>
        </p:txBody>
      </p:sp>
      <p:sp>
        <p:nvSpPr>
          <p:cNvPr id="19" name="Rectangle 6"/>
          <p:cNvSpPr>
            <a:spLocks noGrp="1" noChangeArrowheads="1"/>
          </p:cNvSpPr>
          <p:nvPr>
            <p:ph type="sldNum" sz="quarter" idx="13"/>
          </p:nvPr>
        </p:nvSpPr>
        <p:spPr/>
        <p:txBody>
          <a:bodyPr/>
          <a:lstStyle>
            <a:lvl1pPr>
              <a:defRPr/>
            </a:lvl1pPr>
          </a:lstStyle>
          <a:p>
            <a:pPr>
              <a:defRPr/>
            </a:pPr>
            <a:fld id="{BEF78263-C78F-4169-8B06-A1AAF03AE601}"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仅标题">
    <p:spTree>
      <p:nvGrpSpPr>
        <p:cNvPr id="1" name=""/>
        <p:cNvGrpSpPr/>
        <p:nvPr/>
      </p:nvGrpSpPr>
      <p:grpSpPr>
        <a:xfrm>
          <a:off x="0" y="0"/>
          <a:ext cx="0" cy="0"/>
          <a:chOff x="0" y="0"/>
          <a:chExt cx="0" cy="0"/>
        </a:xfrm>
      </p:grpSpPr>
      <p:pic>
        <p:nvPicPr>
          <p:cNvPr id="3"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4"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5"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6"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7"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8"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9"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0"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1"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12" name="Rectangle 4"/>
          <p:cNvSpPr>
            <a:spLocks noGrp="1" noChangeArrowheads="1"/>
          </p:cNvSpPr>
          <p:nvPr>
            <p:ph type="dt" sz="half" idx="10"/>
          </p:nvPr>
        </p:nvSpPr>
        <p:spPr/>
        <p:txBody>
          <a:bodyPr/>
          <a:lstStyle>
            <a:lvl1pPr>
              <a:defRPr/>
            </a:lvl1pPr>
          </a:lstStyle>
          <a:p>
            <a:pPr>
              <a:defRPr/>
            </a:pPr>
            <a:endParaRPr lang="en-US" altLang="zh-CN"/>
          </a:p>
        </p:txBody>
      </p:sp>
      <p:sp>
        <p:nvSpPr>
          <p:cNvPr id="13" name="Rectangle 4"/>
          <p:cNvSpPr>
            <a:spLocks noGrp="1" noChangeArrowheads="1"/>
          </p:cNvSpPr>
          <p:nvPr>
            <p:ph type="dt" sz="half" idx="11"/>
          </p:nvPr>
        </p:nvSpPr>
        <p:spPr/>
        <p:txBody>
          <a:bodyPr/>
          <a:lstStyle>
            <a:lvl1pPr>
              <a:defRPr/>
            </a:lvl1pPr>
          </a:lstStyle>
          <a:p>
            <a:pPr>
              <a:defRPr/>
            </a:pPr>
            <a:endParaRPr lang="en-US" altLang="zh-CN"/>
          </a:p>
        </p:txBody>
      </p:sp>
      <p:sp>
        <p:nvSpPr>
          <p:cNvPr id="14" name="Rectangle 5"/>
          <p:cNvSpPr>
            <a:spLocks noGrp="1" noChangeArrowheads="1"/>
          </p:cNvSpPr>
          <p:nvPr>
            <p:ph type="ftr" sz="quarter" idx="12"/>
          </p:nvPr>
        </p:nvSpPr>
        <p:spPr/>
        <p:txBody>
          <a:bodyPr/>
          <a:lstStyle>
            <a:lvl1pPr>
              <a:defRPr/>
            </a:lvl1pPr>
          </a:lstStyle>
          <a:p>
            <a:pPr>
              <a:defRPr/>
            </a:pPr>
            <a:endParaRPr lang="en-US" altLang="zh-CN"/>
          </a:p>
        </p:txBody>
      </p:sp>
      <p:sp>
        <p:nvSpPr>
          <p:cNvPr id="15" name="Rectangle 6"/>
          <p:cNvSpPr>
            <a:spLocks noGrp="1" noChangeArrowheads="1"/>
          </p:cNvSpPr>
          <p:nvPr>
            <p:ph type="sldNum" sz="quarter" idx="13"/>
          </p:nvPr>
        </p:nvSpPr>
        <p:spPr/>
        <p:txBody>
          <a:bodyPr/>
          <a:lstStyle>
            <a:lvl1pPr>
              <a:defRPr/>
            </a:lvl1pPr>
          </a:lstStyle>
          <a:p>
            <a:pPr>
              <a:defRPr/>
            </a:pPr>
            <a:fld id="{15028D5B-188D-4595-8CE4-3129E9898A08}"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blank" preserve="1">
  <p:cSld name="空白">
    <p:spTree>
      <p:nvGrpSpPr>
        <p:cNvPr id="1" name=""/>
        <p:cNvGrpSpPr/>
        <p:nvPr/>
      </p:nvGrpSpPr>
      <p:grpSpPr>
        <a:xfrm>
          <a:off x="0" y="0"/>
          <a:ext cx="0" cy="0"/>
          <a:chOff x="0" y="0"/>
          <a:chExt cx="0" cy="0"/>
        </a:xfrm>
      </p:grpSpPr>
      <p:pic>
        <p:nvPicPr>
          <p:cNvPr id="2"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3"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4"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5"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6"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7"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8"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9"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0"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11" name="Rectangle 4"/>
          <p:cNvSpPr>
            <a:spLocks noGrp="1" noChangeArrowheads="1"/>
          </p:cNvSpPr>
          <p:nvPr>
            <p:ph type="dt" sz="half" idx="10"/>
          </p:nvPr>
        </p:nvSpPr>
        <p:spPr/>
        <p:txBody>
          <a:bodyPr/>
          <a:lstStyle>
            <a:lvl1pPr>
              <a:defRPr/>
            </a:lvl1pPr>
          </a:lstStyle>
          <a:p>
            <a:pPr>
              <a:defRPr/>
            </a:pPr>
            <a:endParaRPr lang="en-US" altLang="zh-CN"/>
          </a:p>
        </p:txBody>
      </p:sp>
      <p:sp>
        <p:nvSpPr>
          <p:cNvPr id="12" name="Rectangle 4"/>
          <p:cNvSpPr>
            <a:spLocks noGrp="1" noChangeArrowheads="1"/>
          </p:cNvSpPr>
          <p:nvPr>
            <p:ph type="dt" sz="half" idx="11"/>
          </p:nvPr>
        </p:nvSpPr>
        <p:spPr/>
        <p:txBody>
          <a:bodyPr/>
          <a:lstStyle>
            <a:lvl1pPr>
              <a:defRPr/>
            </a:lvl1pPr>
          </a:lstStyle>
          <a:p>
            <a:pPr>
              <a:defRPr/>
            </a:pPr>
            <a:endParaRPr lang="en-US" altLang="zh-CN"/>
          </a:p>
        </p:txBody>
      </p:sp>
      <p:sp>
        <p:nvSpPr>
          <p:cNvPr id="13" name="Rectangle 5"/>
          <p:cNvSpPr>
            <a:spLocks noGrp="1" noChangeArrowheads="1"/>
          </p:cNvSpPr>
          <p:nvPr>
            <p:ph type="ftr" sz="quarter" idx="12"/>
          </p:nvPr>
        </p:nvSpPr>
        <p:spPr/>
        <p:txBody>
          <a:bodyPr/>
          <a:lstStyle>
            <a:lvl1pPr>
              <a:defRPr/>
            </a:lvl1pPr>
          </a:lstStyle>
          <a:p>
            <a:pPr>
              <a:defRPr/>
            </a:pPr>
            <a:endParaRPr lang="en-US" altLang="zh-CN"/>
          </a:p>
        </p:txBody>
      </p:sp>
      <p:sp>
        <p:nvSpPr>
          <p:cNvPr id="14" name="Rectangle 6"/>
          <p:cNvSpPr>
            <a:spLocks noGrp="1" noChangeArrowheads="1"/>
          </p:cNvSpPr>
          <p:nvPr>
            <p:ph type="sldNum" sz="quarter" idx="13"/>
          </p:nvPr>
        </p:nvSpPr>
        <p:spPr/>
        <p:txBody>
          <a:bodyPr/>
          <a:lstStyle>
            <a:lvl1pPr>
              <a:defRPr/>
            </a:lvl1pPr>
          </a:lstStyle>
          <a:p>
            <a:pPr>
              <a:defRPr/>
            </a:pPr>
            <a:fld id="{6D275C84-FEAE-4F70-BB72-E225F9C95372}"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objTx" preserve="1">
  <p:cSld name="内容与标题">
    <p:spTree>
      <p:nvGrpSpPr>
        <p:cNvPr id="1" name=""/>
        <p:cNvGrpSpPr/>
        <p:nvPr/>
      </p:nvGrpSpPr>
      <p:grpSpPr>
        <a:xfrm>
          <a:off x="0" y="0"/>
          <a:ext cx="0" cy="0"/>
          <a:chOff x="0" y="0"/>
          <a:chExt cx="0" cy="0"/>
        </a:xfrm>
      </p:grpSpPr>
      <p:pic>
        <p:nvPicPr>
          <p:cNvPr id="5"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6"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7"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8"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9"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10"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1"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2"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3"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a:xfrm>
            <a:off x="457202" y="227541"/>
            <a:ext cx="3008313" cy="968376"/>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3"/>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4" name="Rectangle 4"/>
          <p:cNvSpPr>
            <a:spLocks noGrp="1" noChangeArrowheads="1"/>
          </p:cNvSpPr>
          <p:nvPr>
            <p:ph type="dt" sz="half" idx="10"/>
          </p:nvPr>
        </p:nvSpPr>
        <p:spPr/>
        <p:txBody>
          <a:bodyPr/>
          <a:lstStyle>
            <a:lvl1pPr>
              <a:defRPr/>
            </a:lvl1pPr>
          </a:lstStyle>
          <a:p>
            <a:pPr>
              <a:defRPr/>
            </a:pPr>
            <a:endParaRPr lang="en-US" altLang="zh-CN"/>
          </a:p>
        </p:txBody>
      </p:sp>
      <p:sp>
        <p:nvSpPr>
          <p:cNvPr id="15" name="Rectangle 4"/>
          <p:cNvSpPr>
            <a:spLocks noGrp="1" noChangeArrowheads="1"/>
          </p:cNvSpPr>
          <p:nvPr>
            <p:ph type="dt" sz="half" idx="11"/>
          </p:nvPr>
        </p:nvSpPr>
        <p:spPr/>
        <p:txBody>
          <a:bodyPr/>
          <a:lstStyle>
            <a:lvl1pPr>
              <a:defRPr/>
            </a:lvl1pPr>
          </a:lstStyle>
          <a:p>
            <a:pPr>
              <a:defRPr/>
            </a:pPr>
            <a:endParaRPr lang="en-US" altLang="zh-CN"/>
          </a:p>
        </p:txBody>
      </p:sp>
      <p:sp>
        <p:nvSpPr>
          <p:cNvPr id="16" name="Rectangle 5"/>
          <p:cNvSpPr>
            <a:spLocks noGrp="1" noChangeArrowheads="1"/>
          </p:cNvSpPr>
          <p:nvPr>
            <p:ph type="ftr" sz="quarter" idx="12"/>
          </p:nvPr>
        </p:nvSpPr>
        <p:spPr/>
        <p:txBody>
          <a:bodyPr/>
          <a:lstStyle>
            <a:lvl1pPr>
              <a:defRPr/>
            </a:lvl1pPr>
          </a:lstStyle>
          <a:p>
            <a:pPr>
              <a:defRPr/>
            </a:pPr>
            <a:endParaRPr lang="en-US" altLang="zh-CN"/>
          </a:p>
        </p:txBody>
      </p:sp>
      <p:sp>
        <p:nvSpPr>
          <p:cNvPr id="17" name="Rectangle 6"/>
          <p:cNvSpPr>
            <a:spLocks noGrp="1" noChangeArrowheads="1"/>
          </p:cNvSpPr>
          <p:nvPr>
            <p:ph type="sldNum" sz="quarter" idx="13"/>
          </p:nvPr>
        </p:nvSpPr>
        <p:spPr/>
        <p:txBody>
          <a:bodyPr/>
          <a:lstStyle>
            <a:lvl1pPr>
              <a:defRPr/>
            </a:lvl1pPr>
          </a:lstStyle>
          <a:p>
            <a:pPr>
              <a:defRPr/>
            </a:pPr>
            <a:fld id="{4B7739CD-B3C6-4683-A8F0-A8474A7E7416}"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picTx" preserve="1">
  <p:cSld name="图片与标题">
    <p:spTree>
      <p:nvGrpSpPr>
        <p:cNvPr id="1" name=""/>
        <p:cNvGrpSpPr/>
        <p:nvPr/>
      </p:nvGrpSpPr>
      <p:grpSpPr>
        <a:xfrm>
          <a:off x="0" y="0"/>
          <a:ext cx="0" cy="0"/>
          <a:chOff x="0" y="0"/>
          <a:chExt cx="0" cy="0"/>
        </a:xfrm>
      </p:grpSpPr>
      <p:pic>
        <p:nvPicPr>
          <p:cNvPr id="5"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6"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7"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8"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9"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10"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1"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2"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3"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4472782"/>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4" name="Rectangle 4"/>
          <p:cNvSpPr>
            <a:spLocks noGrp="1" noChangeArrowheads="1"/>
          </p:cNvSpPr>
          <p:nvPr>
            <p:ph type="dt" sz="half" idx="10"/>
          </p:nvPr>
        </p:nvSpPr>
        <p:spPr/>
        <p:txBody>
          <a:bodyPr/>
          <a:lstStyle>
            <a:lvl1pPr>
              <a:defRPr/>
            </a:lvl1pPr>
          </a:lstStyle>
          <a:p>
            <a:pPr>
              <a:defRPr/>
            </a:pPr>
            <a:endParaRPr lang="en-US" altLang="zh-CN"/>
          </a:p>
        </p:txBody>
      </p:sp>
      <p:sp>
        <p:nvSpPr>
          <p:cNvPr id="15" name="Rectangle 4"/>
          <p:cNvSpPr>
            <a:spLocks noGrp="1" noChangeArrowheads="1"/>
          </p:cNvSpPr>
          <p:nvPr>
            <p:ph type="dt" sz="half" idx="11"/>
          </p:nvPr>
        </p:nvSpPr>
        <p:spPr/>
        <p:txBody>
          <a:bodyPr/>
          <a:lstStyle>
            <a:lvl1pPr>
              <a:defRPr/>
            </a:lvl1pPr>
          </a:lstStyle>
          <a:p>
            <a:pPr>
              <a:defRPr/>
            </a:pPr>
            <a:endParaRPr lang="en-US" altLang="zh-CN"/>
          </a:p>
        </p:txBody>
      </p:sp>
      <p:sp>
        <p:nvSpPr>
          <p:cNvPr id="16" name="Rectangle 5"/>
          <p:cNvSpPr>
            <a:spLocks noGrp="1" noChangeArrowheads="1"/>
          </p:cNvSpPr>
          <p:nvPr>
            <p:ph type="ftr" sz="quarter" idx="12"/>
          </p:nvPr>
        </p:nvSpPr>
        <p:spPr/>
        <p:txBody>
          <a:bodyPr/>
          <a:lstStyle>
            <a:lvl1pPr>
              <a:defRPr/>
            </a:lvl1pPr>
          </a:lstStyle>
          <a:p>
            <a:pPr>
              <a:defRPr/>
            </a:pPr>
            <a:endParaRPr lang="en-US" altLang="zh-CN"/>
          </a:p>
        </p:txBody>
      </p:sp>
      <p:sp>
        <p:nvSpPr>
          <p:cNvPr id="17" name="Rectangle 6"/>
          <p:cNvSpPr>
            <a:spLocks noGrp="1" noChangeArrowheads="1"/>
          </p:cNvSpPr>
          <p:nvPr>
            <p:ph type="sldNum" sz="quarter" idx="13"/>
          </p:nvPr>
        </p:nvSpPr>
        <p:spPr/>
        <p:txBody>
          <a:bodyPr/>
          <a:lstStyle>
            <a:lvl1pPr>
              <a:defRPr/>
            </a:lvl1pPr>
          </a:lstStyle>
          <a:p>
            <a:pPr>
              <a:defRPr/>
            </a:pPr>
            <a:fld id="{040F909D-D59B-4DB6-BFE9-1AF4E76EEF63}"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x" preserve="1">
  <p:cSld name="标题和竖排文字">
    <p:spTree>
      <p:nvGrpSpPr>
        <p:cNvPr id="1" name=""/>
        <p:cNvGrpSpPr/>
        <p:nvPr/>
      </p:nvGrpSpPr>
      <p:grpSpPr>
        <a:xfrm>
          <a:off x="0" y="0"/>
          <a:ext cx="0" cy="0"/>
          <a:chOff x="0" y="0"/>
          <a:chExt cx="0" cy="0"/>
        </a:xfrm>
      </p:grpSpPr>
      <p:pic>
        <p:nvPicPr>
          <p:cNvPr id="4"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5"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6"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7"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8"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9"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0"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1"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2"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3" name="Rectangle 4"/>
          <p:cNvSpPr>
            <a:spLocks noGrp="1" noChangeArrowheads="1"/>
          </p:cNvSpPr>
          <p:nvPr>
            <p:ph type="dt" sz="half" idx="10"/>
          </p:nvPr>
        </p:nvSpPr>
        <p:spPr/>
        <p:txBody>
          <a:bodyPr/>
          <a:lstStyle>
            <a:lvl1pPr>
              <a:defRPr/>
            </a:lvl1pPr>
          </a:lstStyle>
          <a:p>
            <a:pPr>
              <a:defRPr/>
            </a:pPr>
            <a:endParaRPr lang="en-US" altLang="zh-CN"/>
          </a:p>
        </p:txBody>
      </p:sp>
      <p:sp>
        <p:nvSpPr>
          <p:cNvPr id="14" name="Rectangle 4"/>
          <p:cNvSpPr>
            <a:spLocks noGrp="1" noChangeArrowheads="1"/>
          </p:cNvSpPr>
          <p:nvPr>
            <p:ph type="dt" sz="half" idx="11"/>
          </p:nvPr>
        </p:nvSpPr>
        <p:spPr/>
        <p:txBody>
          <a:bodyPr/>
          <a:lstStyle>
            <a:lvl1pPr>
              <a:defRPr/>
            </a:lvl1pPr>
          </a:lstStyle>
          <a:p>
            <a:pPr>
              <a:defRPr/>
            </a:pPr>
            <a:endParaRPr lang="en-US" altLang="zh-CN"/>
          </a:p>
        </p:txBody>
      </p:sp>
      <p:sp>
        <p:nvSpPr>
          <p:cNvPr id="15" name="Rectangle 5"/>
          <p:cNvSpPr>
            <a:spLocks noGrp="1" noChangeArrowheads="1"/>
          </p:cNvSpPr>
          <p:nvPr>
            <p:ph type="ftr" sz="quarter" idx="12"/>
          </p:nvPr>
        </p:nvSpPr>
        <p:spPr/>
        <p:txBody>
          <a:bodyPr/>
          <a:lstStyle>
            <a:lvl1pPr>
              <a:defRPr/>
            </a:lvl1pPr>
          </a:lstStyle>
          <a:p>
            <a:pPr>
              <a:defRPr/>
            </a:pPr>
            <a:endParaRPr lang="en-US" altLang="zh-CN"/>
          </a:p>
        </p:txBody>
      </p:sp>
      <p:sp>
        <p:nvSpPr>
          <p:cNvPr id="16" name="Rectangle 6"/>
          <p:cNvSpPr>
            <a:spLocks noGrp="1" noChangeArrowheads="1"/>
          </p:cNvSpPr>
          <p:nvPr>
            <p:ph type="sldNum" sz="quarter" idx="13"/>
          </p:nvPr>
        </p:nvSpPr>
        <p:spPr/>
        <p:txBody>
          <a:bodyPr/>
          <a:lstStyle>
            <a:lvl1pPr>
              <a:defRPr/>
            </a:lvl1pPr>
          </a:lstStyle>
          <a:p>
            <a:pPr>
              <a:defRPr/>
            </a:pPr>
            <a:fld id="{AAD6386E-348A-40CD-9E7A-7C92A69D21DB}"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垂直排列标题与文本">
    <p:spTree>
      <p:nvGrpSpPr>
        <p:cNvPr id="1" name=""/>
        <p:cNvGrpSpPr/>
        <p:nvPr/>
      </p:nvGrpSpPr>
      <p:grpSpPr>
        <a:xfrm>
          <a:off x="0" y="0"/>
          <a:ext cx="0" cy="0"/>
          <a:chOff x="0" y="0"/>
          <a:chExt cx="0" cy="0"/>
        </a:xfrm>
      </p:grpSpPr>
      <p:pic>
        <p:nvPicPr>
          <p:cNvPr id="4"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5"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6"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7"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8"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9"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0"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1"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2"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竖排标题 1"/>
          <p:cNvSpPr>
            <a:spLocks noGrp="1"/>
          </p:cNvSpPr>
          <p:nvPr>
            <p:ph type="title" orient="vert"/>
          </p:nvPr>
        </p:nvSpPr>
        <p:spPr>
          <a:xfrm>
            <a:off x="6629400" y="190500"/>
            <a:ext cx="2057400" cy="50800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90500"/>
            <a:ext cx="6019800" cy="50800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3" name="Rectangle 4"/>
          <p:cNvSpPr>
            <a:spLocks noGrp="1" noChangeArrowheads="1"/>
          </p:cNvSpPr>
          <p:nvPr>
            <p:ph type="dt" sz="half" idx="10"/>
          </p:nvPr>
        </p:nvSpPr>
        <p:spPr/>
        <p:txBody>
          <a:bodyPr/>
          <a:lstStyle>
            <a:lvl1pPr>
              <a:defRPr/>
            </a:lvl1pPr>
          </a:lstStyle>
          <a:p>
            <a:pPr>
              <a:defRPr/>
            </a:pPr>
            <a:endParaRPr lang="en-US" altLang="zh-CN"/>
          </a:p>
        </p:txBody>
      </p:sp>
      <p:sp>
        <p:nvSpPr>
          <p:cNvPr id="14" name="Rectangle 4"/>
          <p:cNvSpPr>
            <a:spLocks noGrp="1" noChangeArrowheads="1"/>
          </p:cNvSpPr>
          <p:nvPr>
            <p:ph type="dt" sz="half" idx="11"/>
          </p:nvPr>
        </p:nvSpPr>
        <p:spPr/>
        <p:txBody>
          <a:bodyPr/>
          <a:lstStyle>
            <a:lvl1pPr>
              <a:defRPr/>
            </a:lvl1pPr>
          </a:lstStyle>
          <a:p>
            <a:pPr>
              <a:defRPr/>
            </a:pPr>
            <a:endParaRPr lang="en-US" altLang="zh-CN"/>
          </a:p>
        </p:txBody>
      </p:sp>
      <p:sp>
        <p:nvSpPr>
          <p:cNvPr id="15" name="Rectangle 5"/>
          <p:cNvSpPr>
            <a:spLocks noGrp="1" noChangeArrowheads="1"/>
          </p:cNvSpPr>
          <p:nvPr>
            <p:ph type="ftr" sz="quarter" idx="12"/>
          </p:nvPr>
        </p:nvSpPr>
        <p:spPr/>
        <p:txBody>
          <a:bodyPr/>
          <a:lstStyle>
            <a:lvl1pPr>
              <a:defRPr/>
            </a:lvl1pPr>
          </a:lstStyle>
          <a:p>
            <a:pPr>
              <a:defRPr/>
            </a:pPr>
            <a:endParaRPr lang="en-US" altLang="zh-CN"/>
          </a:p>
        </p:txBody>
      </p:sp>
      <p:sp>
        <p:nvSpPr>
          <p:cNvPr id="16" name="Rectangle 6"/>
          <p:cNvSpPr>
            <a:spLocks noGrp="1" noChangeArrowheads="1"/>
          </p:cNvSpPr>
          <p:nvPr>
            <p:ph type="sldNum" sz="quarter" idx="13"/>
          </p:nvPr>
        </p:nvSpPr>
        <p:spPr/>
        <p:txBody>
          <a:bodyPr/>
          <a:lstStyle>
            <a:lvl1pPr>
              <a:defRPr/>
            </a:lvl1pPr>
          </a:lstStyle>
          <a:p>
            <a:pPr>
              <a:defRPr/>
            </a:pPr>
            <a:fld id="{0719CBBB-2692-4497-85E1-31AD0A8740CF}"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tbl" preserve="1">
  <p:cSld name="标题和表格">
    <p:spTree>
      <p:nvGrpSpPr>
        <p:cNvPr id="1" name=""/>
        <p:cNvGrpSpPr/>
        <p:nvPr/>
      </p:nvGrpSpPr>
      <p:grpSpPr>
        <a:xfrm>
          <a:off x="0" y="0"/>
          <a:ext cx="0" cy="0"/>
          <a:chOff x="0" y="0"/>
          <a:chExt cx="0" cy="0"/>
        </a:xfrm>
      </p:grpSpPr>
      <p:pic>
        <p:nvPicPr>
          <p:cNvPr id="4" name="Picture 19" descr="1"/>
          <p:cNvPicPr>
            <a:picLocks noChangeAspect="1" noChangeArrowheads="1"/>
          </p:cNvPicPr>
          <p:nvPr/>
        </p:nvPicPr>
        <p:blipFill>
          <a:blip r:embed="rId2"/>
          <a:srcRect b="38461"/>
          <a:stretch>
            <a:fillRect/>
          </a:stretch>
        </p:blipFill>
        <p:spPr bwMode="auto">
          <a:xfrm>
            <a:off x="0" y="5270500"/>
            <a:ext cx="9144000" cy="452438"/>
          </a:xfrm>
          <a:prstGeom prst="rect">
            <a:avLst/>
          </a:prstGeom>
          <a:noFill/>
          <a:ln w="9525">
            <a:noFill/>
            <a:miter lim="800000"/>
            <a:headEnd/>
            <a:tailEnd/>
          </a:ln>
        </p:spPr>
      </p:pic>
      <p:sp>
        <p:nvSpPr>
          <p:cNvPr id="5"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6"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7"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8"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9"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10"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11"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2" name="Picture 15" descr="artplus_nature_naturalcity42_f"/>
          <p:cNvPicPr>
            <a:picLocks noChangeAspect="1" noChangeArrowheads="1"/>
          </p:cNvPicPr>
          <p:nvPr/>
        </p:nvPicPr>
        <p:blipFill>
          <a:blip r:embed="rId9"/>
          <a:srcRect/>
          <a:stretch>
            <a:fillRect/>
          </a:stretch>
        </p:blipFill>
        <p:spPr bwMode="auto">
          <a:xfrm>
            <a:off x="7926388" y="5278438"/>
            <a:ext cx="1370012" cy="436562"/>
          </a:xfrm>
          <a:prstGeom prst="rect">
            <a:avLst/>
          </a:prstGeom>
          <a:noFill/>
          <a:ln w="9525">
            <a:noFill/>
            <a:miter lim="800000"/>
            <a:headEnd/>
            <a:tailEnd/>
          </a:ln>
        </p:spPr>
      </p:pic>
      <p:sp>
        <p:nvSpPr>
          <p:cNvPr id="2" name="标题 1"/>
          <p:cNvSpPr>
            <a:spLocks noGrp="1"/>
          </p:cNvSpPr>
          <p:nvPr>
            <p:ph type="title"/>
          </p:nvPr>
        </p:nvSpPr>
        <p:spPr>
          <a:xfrm>
            <a:off x="457200" y="190501"/>
            <a:ext cx="8229600" cy="723636"/>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079500"/>
            <a:ext cx="8229600" cy="4191000"/>
          </a:xfrm>
        </p:spPr>
        <p:txBody>
          <a:bodyPr/>
          <a:lstStyle/>
          <a:p>
            <a:pPr lvl="0"/>
            <a:r>
              <a:rPr lang="zh-CN" altLang="en-US" noProof="0" smtClean="0"/>
              <a:t>单击图标添加表格</a:t>
            </a:r>
            <a:endParaRPr lang="zh-CN" altLang="en-US" noProof="0"/>
          </a:p>
        </p:txBody>
      </p:sp>
      <p:sp>
        <p:nvSpPr>
          <p:cNvPr id="13" name="Rectangle 4"/>
          <p:cNvSpPr>
            <a:spLocks noGrp="1" noChangeArrowheads="1"/>
          </p:cNvSpPr>
          <p:nvPr>
            <p:ph type="dt" sz="half" idx="10"/>
          </p:nvPr>
        </p:nvSpPr>
        <p:spPr/>
        <p:txBody>
          <a:bodyPr/>
          <a:lstStyle>
            <a:lvl1pPr>
              <a:defRPr/>
            </a:lvl1pPr>
          </a:lstStyle>
          <a:p>
            <a:pPr>
              <a:defRPr/>
            </a:pPr>
            <a:endParaRPr lang="en-US" altLang="zh-CN"/>
          </a:p>
        </p:txBody>
      </p:sp>
      <p:sp>
        <p:nvSpPr>
          <p:cNvPr id="14" name="Rectangle 4"/>
          <p:cNvSpPr>
            <a:spLocks noGrp="1" noChangeArrowheads="1"/>
          </p:cNvSpPr>
          <p:nvPr>
            <p:ph type="dt" sz="half" idx="11"/>
          </p:nvPr>
        </p:nvSpPr>
        <p:spPr/>
        <p:txBody>
          <a:bodyPr/>
          <a:lstStyle>
            <a:lvl1pPr>
              <a:defRPr/>
            </a:lvl1pPr>
          </a:lstStyle>
          <a:p>
            <a:pPr>
              <a:defRPr/>
            </a:pPr>
            <a:endParaRPr lang="en-US" altLang="zh-CN"/>
          </a:p>
        </p:txBody>
      </p:sp>
      <p:sp>
        <p:nvSpPr>
          <p:cNvPr id="15" name="Rectangle 5"/>
          <p:cNvSpPr>
            <a:spLocks noGrp="1" noChangeArrowheads="1"/>
          </p:cNvSpPr>
          <p:nvPr>
            <p:ph type="ftr" sz="quarter" idx="12"/>
          </p:nvPr>
        </p:nvSpPr>
        <p:spPr/>
        <p:txBody>
          <a:bodyPr/>
          <a:lstStyle>
            <a:lvl1pPr>
              <a:defRPr/>
            </a:lvl1pPr>
          </a:lstStyle>
          <a:p>
            <a:pPr>
              <a:defRPr/>
            </a:pPr>
            <a:endParaRPr lang="en-US" altLang="zh-CN"/>
          </a:p>
        </p:txBody>
      </p:sp>
      <p:sp>
        <p:nvSpPr>
          <p:cNvPr id="16" name="Rectangle 6"/>
          <p:cNvSpPr>
            <a:spLocks noGrp="1" noChangeArrowheads="1"/>
          </p:cNvSpPr>
          <p:nvPr>
            <p:ph type="sldNum" sz="quarter" idx="13"/>
          </p:nvPr>
        </p:nvSpPr>
        <p:spPr/>
        <p:txBody>
          <a:bodyPr/>
          <a:lstStyle>
            <a:lvl1pPr>
              <a:defRPr/>
            </a:lvl1pPr>
          </a:lstStyle>
          <a:p>
            <a:pPr>
              <a:defRPr/>
            </a:pPr>
            <a:fld id="{55A6479C-9E69-44BF-A471-EC9EED6A8788}" type="slidenum">
              <a:rPr lang="zh-CN" altLang="en-US"/>
              <a:pPr>
                <a:defRPr/>
              </a:pPr>
              <a:t>‹#›</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userDrawn="1">
  <p:cSld name="2_自定义版式">
    <p:spTree>
      <p:nvGrpSpPr>
        <p:cNvPr id="1" name=""/>
        <p:cNvGrpSpPr/>
        <p:nvPr/>
      </p:nvGrpSpPr>
      <p:grpSpPr>
        <a:xfrm>
          <a:off x="0" y="0"/>
          <a:ext cx="0" cy="0"/>
          <a:chOff x="0" y="0"/>
          <a:chExt cx="0" cy="0"/>
        </a:xfrm>
      </p:grpSpPr>
      <p:pic>
        <p:nvPicPr>
          <p:cNvPr id="2" name="Picture 19" descr="1"/>
          <p:cNvPicPr>
            <a:picLocks noChangeAspect="1" noChangeArrowheads="1"/>
          </p:cNvPicPr>
          <p:nvPr/>
        </p:nvPicPr>
        <p:blipFill>
          <a:blip r:embed="rId2"/>
          <a:srcRect b="38461"/>
          <a:stretch>
            <a:fillRect/>
          </a:stretch>
        </p:blipFill>
        <p:spPr bwMode="auto">
          <a:xfrm>
            <a:off x="0" y="5270500"/>
            <a:ext cx="9144000" cy="454025"/>
          </a:xfrm>
          <a:prstGeom prst="rect">
            <a:avLst/>
          </a:prstGeom>
          <a:noFill/>
          <a:ln w="9525">
            <a:noFill/>
            <a:miter lim="800000"/>
            <a:headEnd/>
            <a:tailEnd/>
          </a:ln>
        </p:spPr>
      </p:pic>
      <p:sp>
        <p:nvSpPr>
          <p:cNvPr id="3"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pic>
        <p:nvPicPr>
          <p:cNvPr id="4" name="Picture 9" descr="artplus_nature_naturalcity42_a"/>
          <p:cNvPicPr>
            <a:picLocks noChangeAspect="1" noChangeArrowheads="1"/>
          </p:cNvPicPr>
          <p:nvPr/>
        </p:nvPicPr>
        <p:blipFill>
          <a:blip r:embed="rId3"/>
          <a:srcRect/>
          <a:stretch>
            <a:fillRect/>
          </a:stretch>
        </p:blipFill>
        <p:spPr bwMode="auto">
          <a:xfrm>
            <a:off x="7891463" y="4946650"/>
            <a:ext cx="1235075" cy="693738"/>
          </a:xfrm>
          <a:prstGeom prst="rect">
            <a:avLst/>
          </a:prstGeom>
          <a:noFill/>
          <a:ln w="9525">
            <a:noFill/>
            <a:miter lim="800000"/>
            <a:headEnd/>
            <a:tailEnd/>
          </a:ln>
        </p:spPr>
      </p:pic>
      <p:pic>
        <p:nvPicPr>
          <p:cNvPr id="5" name="Picture 10" descr="artplus_nature_naturalcity42_b"/>
          <p:cNvPicPr>
            <a:picLocks noChangeAspect="1" noChangeArrowheads="1"/>
          </p:cNvPicPr>
          <p:nvPr/>
        </p:nvPicPr>
        <p:blipFill>
          <a:blip r:embed="rId4"/>
          <a:srcRect/>
          <a:stretch>
            <a:fillRect/>
          </a:stretch>
        </p:blipFill>
        <p:spPr bwMode="auto">
          <a:xfrm>
            <a:off x="7981950" y="4930775"/>
            <a:ext cx="828675" cy="131763"/>
          </a:xfrm>
          <a:prstGeom prst="rect">
            <a:avLst/>
          </a:prstGeom>
          <a:noFill/>
          <a:ln w="9525">
            <a:noFill/>
            <a:miter lim="800000"/>
            <a:headEnd/>
            <a:tailEnd/>
          </a:ln>
        </p:spPr>
      </p:pic>
      <p:pic>
        <p:nvPicPr>
          <p:cNvPr id="6" name="Picture 11" descr="artplus_nature_naturalcity42_e"/>
          <p:cNvPicPr>
            <a:picLocks noChangeAspect="1" noChangeArrowheads="1"/>
          </p:cNvPicPr>
          <p:nvPr/>
        </p:nvPicPr>
        <p:blipFill>
          <a:blip r:embed="rId5"/>
          <a:srcRect/>
          <a:stretch>
            <a:fillRect/>
          </a:stretch>
        </p:blipFill>
        <p:spPr bwMode="auto">
          <a:xfrm>
            <a:off x="8161338" y="4673600"/>
            <a:ext cx="430212" cy="387350"/>
          </a:xfrm>
          <a:prstGeom prst="rect">
            <a:avLst/>
          </a:prstGeom>
          <a:noFill/>
          <a:ln w="9525">
            <a:noFill/>
            <a:miter lim="800000"/>
            <a:headEnd/>
            <a:tailEnd/>
          </a:ln>
        </p:spPr>
      </p:pic>
      <p:pic>
        <p:nvPicPr>
          <p:cNvPr id="7" name="Picture 12" descr="artplus_nature_naturalcity42_d"/>
          <p:cNvPicPr>
            <a:picLocks noChangeAspect="1" noChangeArrowheads="1"/>
          </p:cNvPicPr>
          <p:nvPr/>
        </p:nvPicPr>
        <p:blipFill>
          <a:blip r:embed="rId6"/>
          <a:srcRect/>
          <a:stretch>
            <a:fillRect/>
          </a:stretch>
        </p:blipFill>
        <p:spPr bwMode="auto">
          <a:xfrm>
            <a:off x="8102600" y="4875213"/>
            <a:ext cx="173038" cy="134937"/>
          </a:xfrm>
          <a:prstGeom prst="rect">
            <a:avLst/>
          </a:prstGeom>
          <a:noFill/>
          <a:ln w="9525">
            <a:noFill/>
            <a:miter lim="800000"/>
            <a:headEnd/>
            <a:tailEnd/>
          </a:ln>
        </p:spPr>
      </p:pic>
      <p:pic>
        <p:nvPicPr>
          <p:cNvPr id="8" name="Picture 13" descr="artplus_nature_naturalcity42_i"/>
          <p:cNvPicPr>
            <a:picLocks noChangeAspect="1" noChangeArrowheads="1"/>
          </p:cNvPicPr>
          <p:nvPr/>
        </p:nvPicPr>
        <p:blipFill>
          <a:blip r:embed="rId7"/>
          <a:srcRect/>
          <a:stretch>
            <a:fillRect/>
          </a:stretch>
        </p:blipFill>
        <p:spPr bwMode="auto">
          <a:xfrm>
            <a:off x="8469313" y="4973638"/>
            <a:ext cx="461962" cy="204787"/>
          </a:xfrm>
          <a:prstGeom prst="rect">
            <a:avLst/>
          </a:prstGeom>
          <a:noFill/>
          <a:ln w="9525">
            <a:noFill/>
            <a:miter lim="800000"/>
            <a:headEnd/>
            <a:tailEnd/>
          </a:ln>
        </p:spPr>
      </p:pic>
      <p:pic>
        <p:nvPicPr>
          <p:cNvPr id="9" name="Picture 14" descr="artplus_nature_naturalcity42_c"/>
          <p:cNvPicPr>
            <a:picLocks noChangeAspect="1" noChangeArrowheads="1"/>
          </p:cNvPicPr>
          <p:nvPr/>
        </p:nvPicPr>
        <p:blipFill>
          <a:blip r:embed="rId8"/>
          <a:srcRect/>
          <a:stretch>
            <a:fillRect/>
          </a:stretch>
        </p:blipFill>
        <p:spPr bwMode="auto">
          <a:xfrm>
            <a:off x="8562975" y="4953000"/>
            <a:ext cx="309563" cy="201613"/>
          </a:xfrm>
          <a:prstGeom prst="rect">
            <a:avLst/>
          </a:prstGeom>
          <a:noFill/>
          <a:ln w="9525">
            <a:noFill/>
            <a:miter lim="800000"/>
            <a:headEnd/>
            <a:tailEnd/>
          </a:ln>
        </p:spPr>
      </p:pic>
      <p:pic>
        <p:nvPicPr>
          <p:cNvPr id="10" name="Picture 15" descr="artplus_nature_naturalcity42_f"/>
          <p:cNvPicPr>
            <a:picLocks noChangeAspect="1" noChangeArrowheads="1"/>
          </p:cNvPicPr>
          <p:nvPr/>
        </p:nvPicPr>
        <p:blipFill>
          <a:blip r:embed="rId9"/>
          <a:srcRect/>
          <a:stretch>
            <a:fillRect/>
          </a:stretch>
        </p:blipFill>
        <p:spPr bwMode="auto">
          <a:xfrm>
            <a:off x="7926388" y="5280025"/>
            <a:ext cx="1370012" cy="434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23" Type="http://schemas.openxmlformats.org/officeDocument/2006/relationships/image" Target="../media/image8.png"/><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9" descr="1"/>
          <p:cNvPicPr>
            <a:picLocks noChangeAspect="1" noChangeArrowheads="1"/>
          </p:cNvPicPr>
          <p:nvPr/>
        </p:nvPicPr>
        <p:blipFill>
          <a:blip r:embed="rId16"/>
          <a:srcRect b="38461"/>
          <a:stretch>
            <a:fillRect/>
          </a:stretch>
        </p:blipFill>
        <p:spPr bwMode="auto">
          <a:xfrm>
            <a:off x="0" y="5270500"/>
            <a:ext cx="9144000" cy="452438"/>
          </a:xfrm>
          <a:prstGeom prst="rect">
            <a:avLst/>
          </a:prstGeom>
          <a:noFill/>
          <a:ln w="9525">
            <a:noFill/>
            <a:miter lim="800000"/>
            <a:headEnd/>
            <a:tailEnd/>
          </a:ln>
        </p:spPr>
      </p:pic>
      <p:sp>
        <p:nvSpPr>
          <p:cNvPr id="1041" name="Rectangle 17"/>
          <p:cNvSpPr>
            <a:spLocks noChangeArrowheads="1"/>
          </p:cNvSpPr>
          <p:nvPr/>
        </p:nvSpPr>
        <p:spPr bwMode="gray">
          <a:xfrm>
            <a:off x="0" y="0"/>
            <a:ext cx="9144000" cy="1016000"/>
          </a:xfrm>
          <a:prstGeom prst="rect">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pPr>
              <a:defRPr/>
            </a:pPr>
            <a:endParaRPr lang="zh-CN" altLang="en-US">
              <a:ea typeface="+mn-ea"/>
            </a:endParaRPr>
          </a:p>
        </p:txBody>
      </p:sp>
      <p:sp>
        <p:nvSpPr>
          <p:cNvPr id="1028" name="Rectangle 3"/>
          <p:cNvSpPr>
            <a:spLocks noGrp="1" noChangeArrowheads="1"/>
          </p:cNvSpPr>
          <p:nvPr>
            <p:ph type="body" idx="1"/>
          </p:nvPr>
        </p:nvSpPr>
        <p:spPr bwMode="auto">
          <a:xfrm>
            <a:off x="457200" y="10795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2" name="Rectangle 4"/>
          <p:cNvSpPr>
            <a:spLocks noGrp="1" noChangeArrowheads="1"/>
          </p:cNvSpPr>
          <p:nvPr>
            <p:ph type="dt" sz="half" idx="2"/>
          </p:nvPr>
        </p:nvSpPr>
        <p:spPr bwMode="auto">
          <a:xfrm>
            <a:off x="457200" y="5448300"/>
            <a:ext cx="2133600" cy="20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ea typeface="宋体" charset="-122"/>
              </a:defRPr>
            </a:lvl1pPr>
          </a:lstStyle>
          <a:p>
            <a:pPr>
              <a:defRPr/>
            </a:pPr>
            <a:endParaRPr lang="en-US" altLang="zh-CN"/>
          </a:p>
        </p:txBody>
      </p:sp>
      <p:sp>
        <p:nvSpPr>
          <p:cNvPr id="3" name="Rectangle 4"/>
          <p:cNvSpPr>
            <a:spLocks noGrp="1" noChangeArrowheads="1"/>
          </p:cNvSpPr>
          <p:nvPr>
            <p:ph type="dt" sz="half" idx="2"/>
          </p:nvPr>
        </p:nvSpPr>
        <p:spPr bwMode="auto">
          <a:xfrm>
            <a:off x="457200" y="5448300"/>
            <a:ext cx="2133600" cy="203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chemeClr val="bg1"/>
                </a:solidFill>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5448300"/>
            <a:ext cx="2895600" cy="20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bg1"/>
                </a:solidFill>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5448300"/>
            <a:ext cx="2133600" cy="20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ea typeface="宋体" charset="-122"/>
              </a:defRPr>
            </a:lvl1pPr>
          </a:lstStyle>
          <a:p>
            <a:pPr>
              <a:defRPr/>
            </a:pPr>
            <a:fld id="{452CB76D-E049-4BB9-8233-EFD5B9F8DAB5}" type="slidenum">
              <a:rPr lang="zh-CN" altLang="en-US"/>
              <a:pPr>
                <a:defRPr/>
              </a:pPr>
              <a:t>‹#›</a:t>
            </a:fld>
            <a:endParaRPr lang="en-US" altLang="zh-CN"/>
          </a:p>
        </p:txBody>
      </p:sp>
      <p:pic>
        <p:nvPicPr>
          <p:cNvPr id="1033" name="Picture 9" descr="artplus_nature_naturalcity42_a"/>
          <p:cNvPicPr>
            <a:picLocks noChangeAspect="1" noChangeArrowheads="1"/>
          </p:cNvPicPr>
          <p:nvPr/>
        </p:nvPicPr>
        <p:blipFill>
          <a:blip r:embed="rId17"/>
          <a:srcRect/>
          <a:stretch>
            <a:fillRect/>
          </a:stretch>
        </p:blipFill>
        <p:spPr bwMode="auto">
          <a:xfrm>
            <a:off x="7891463" y="4946650"/>
            <a:ext cx="1235075" cy="693738"/>
          </a:xfrm>
          <a:prstGeom prst="rect">
            <a:avLst/>
          </a:prstGeom>
          <a:noFill/>
          <a:ln w="9525">
            <a:noFill/>
            <a:miter lim="800000"/>
            <a:headEnd/>
            <a:tailEnd/>
          </a:ln>
        </p:spPr>
      </p:pic>
      <p:pic>
        <p:nvPicPr>
          <p:cNvPr id="1034" name="Picture 10" descr="artplus_nature_naturalcity42_b"/>
          <p:cNvPicPr>
            <a:picLocks noChangeAspect="1" noChangeArrowheads="1"/>
          </p:cNvPicPr>
          <p:nvPr/>
        </p:nvPicPr>
        <p:blipFill>
          <a:blip r:embed="rId18"/>
          <a:srcRect/>
          <a:stretch>
            <a:fillRect/>
          </a:stretch>
        </p:blipFill>
        <p:spPr bwMode="auto">
          <a:xfrm>
            <a:off x="7981950" y="4930775"/>
            <a:ext cx="828675" cy="131763"/>
          </a:xfrm>
          <a:prstGeom prst="rect">
            <a:avLst/>
          </a:prstGeom>
          <a:noFill/>
          <a:ln w="9525">
            <a:noFill/>
            <a:miter lim="800000"/>
            <a:headEnd/>
            <a:tailEnd/>
          </a:ln>
        </p:spPr>
      </p:pic>
      <p:pic>
        <p:nvPicPr>
          <p:cNvPr id="1035" name="Picture 11" descr="artplus_nature_naturalcity42_e"/>
          <p:cNvPicPr>
            <a:picLocks noChangeAspect="1" noChangeArrowheads="1"/>
          </p:cNvPicPr>
          <p:nvPr/>
        </p:nvPicPr>
        <p:blipFill>
          <a:blip r:embed="rId19"/>
          <a:srcRect/>
          <a:stretch>
            <a:fillRect/>
          </a:stretch>
        </p:blipFill>
        <p:spPr bwMode="auto">
          <a:xfrm>
            <a:off x="8161338" y="4673600"/>
            <a:ext cx="430212" cy="387350"/>
          </a:xfrm>
          <a:prstGeom prst="rect">
            <a:avLst/>
          </a:prstGeom>
          <a:noFill/>
          <a:ln w="9525">
            <a:noFill/>
            <a:miter lim="800000"/>
            <a:headEnd/>
            <a:tailEnd/>
          </a:ln>
        </p:spPr>
      </p:pic>
      <p:pic>
        <p:nvPicPr>
          <p:cNvPr id="1036" name="Picture 12" descr="artplus_nature_naturalcity42_d"/>
          <p:cNvPicPr>
            <a:picLocks noChangeAspect="1" noChangeArrowheads="1"/>
          </p:cNvPicPr>
          <p:nvPr/>
        </p:nvPicPr>
        <p:blipFill>
          <a:blip r:embed="rId20"/>
          <a:srcRect/>
          <a:stretch>
            <a:fillRect/>
          </a:stretch>
        </p:blipFill>
        <p:spPr bwMode="auto">
          <a:xfrm>
            <a:off x="8102600" y="4875213"/>
            <a:ext cx="173038" cy="134937"/>
          </a:xfrm>
          <a:prstGeom prst="rect">
            <a:avLst/>
          </a:prstGeom>
          <a:noFill/>
          <a:ln w="9525">
            <a:noFill/>
            <a:miter lim="800000"/>
            <a:headEnd/>
            <a:tailEnd/>
          </a:ln>
        </p:spPr>
      </p:pic>
      <p:pic>
        <p:nvPicPr>
          <p:cNvPr id="1037" name="Picture 13" descr="artplus_nature_naturalcity42_i"/>
          <p:cNvPicPr>
            <a:picLocks noChangeAspect="1" noChangeArrowheads="1"/>
          </p:cNvPicPr>
          <p:nvPr/>
        </p:nvPicPr>
        <p:blipFill>
          <a:blip r:embed="rId21"/>
          <a:srcRect/>
          <a:stretch>
            <a:fillRect/>
          </a:stretch>
        </p:blipFill>
        <p:spPr bwMode="auto">
          <a:xfrm>
            <a:off x="8469313" y="4973638"/>
            <a:ext cx="461962" cy="204787"/>
          </a:xfrm>
          <a:prstGeom prst="rect">
            <a:avLst/>
          </a:prstGeom>
          <a:noFill/>
          <a:ln w="9525">
            <a:noFill/>
            <a:miter lim="800000"/>
            <a:headEnd/>
            <a:tailEnd/>
          </a:ln>
        </p:spPr>
      </p:pic>
      <p:pic>
        <p:nvPicPr>
          <p:cNvPr id="1038" name="Picture 14" descr="artplus_nature_naturalcity42_c"/>
          <p:cNvPicPr>
            <a:picLocks noChangeAspect="1" noChangeArrowheads="1"/>
          </p:cNvPicPr>
          <p:nvPr/>
        </p:nvPicPr>
        <p:blipFill>
          <a:blip r:embed="rId22"/>
          <a:srcRect/>
          <a:stretch>
            <a:fillRect/>
          </a:stretch>
        </p:blipFill>
        <p:spPr bwMode="auto">
          <a:xfrm>
            <a:off x="8562975" y="4953000"/>
            <a:ext cx="309563" cy="201613"/>
          </a:xfrm>
          <a:prstGeom prst="rect">
            <a:avLst/>
          </a:prstGeom>
          <a:noFill/>
          <a:ln w="9525">
            <a:noFill/>
            <a:miter lim="800000"/>
            <a:headEnd/>
            <a:tailEnd/>
          </a:ln>
        </p:spPr>
      </p:pic>
      <p:pic>
        <p:nvPicPr>
          <p:cNvPr id="1039" name="Picture 15" descr="artplus_nature_naturalcity42_f"/>
          <p:cNvPicPr>
            <a:picLocks noChangeAspect="1" noChangeArrowheads="1"/>
          </p:cNvPicPr>
          <p:nvPr/>
        </p:nvPicPr>
        <p:blipFill>
          <a:blip r:embed="rId23"/>
          <a:srcRect/>
          <a:stretch>
            <a:fillRect/>
          </a:stretch>
        </p:blipFill>
        <p:spPr bwMode="auto">
          <a:xfrm>
            <a:off x="7926388" y="5278438"/>
            <a:ext cx="1370012" cy="436562"/>
          </a:xfrm>
          <a:prstGeom prst="rect">
            <a:avLst/>
          </a:prstGeom>
          <a:noFill/>
          <a:ln w="9525">
            <a:noFill/>
            <a:miter lim="800000"/>
            <a:headEnd/>
            <a:tailEnd/>
          </a:ln>
        </p:spPr>
      </p:pic>
      <p:sp>
        <p:nvSpPr>
          <p:cNvPr id="4" name="Rectangle 2"/>
          <p:cNvSpPr>
            <a:spLocks noGrp="1" noChangeArrowheads="1"/>
          </p:cNvSpPr>
          <p:nvPr>
            <p:ph type="title"/>
          </p:nvPr>
        </p:nvSpPr>
        <p:spPr bwMode="auto">
          <a:xfrm>
            <a:off x="457200" y="190500"/>
            <a:ext cx="8229600" cy="723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39"/>
                                        </p:tgtEl>
                                        <p:attrNameLst>
                                          <p:attrName>style.visibility</p:attrName>
                                        </p:attrNameLst>
                                      </p:cBhvr>
                                      <p:to>
                                        <p:strVal val="visible"/>
                                      </p:to>
                                    </p:set>
                                    <p:animEffect transition="in" filter="wipe(down)">
                                      <p:cBhvr>
                                        <p:cTn id="7" dur="1000"/>
                                        <p:tgtEl>
                                          <p:spTgt spid="1039"/>
                                        </p:tgtEl>
                                      </p:cBhvr>
                                    </p:animEffect>
                                  </p:childTnLst>
                                </p:cTn>
                              </p:par>
                              <p:par>
                                <p:cTn id="8" presetID="22" presetClass="entr" presetSubtype="8" fill="hold" nodeType="withEffect">
                                  <p:stCondLst>
                                    <p:cond delay="9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eaLnBrk="0" fontAlgn="base" hangingPunct="0">
        <a:spcBef>
          <a:spcPct val="0"/>
        </a:spcBef>
        <a:spcAft>
          <a:spcPct val="0"/>
        </a:spcAft>
        <a:defRPr sz="4200" b="1" i="1">
          <a:solidFill>
            <a:schemeClr val="tx1"/>
          </a:solidFill>
          <a:latin typeface="+mj-lt"/>
          <a:ea typeface="+mj-ea"/>
          <a:cs typeface="+mj-cs"/>
        </a:defRPr>
      </a:lvl1pPr>
      <a:lvl2pPr algn="ctr" rtl="0" eaLnBrk="0" fontAlgn="base" hangingPunct="0">
        <a:spcBef>
          <a:spcPct val="0"/>
        </a:spcBef>
        <a:spcAft>
          <a:spcPct val="0"/>
        </a:spcAft>
        <a:defRPr sz="4200" b="1" i="1">
          <a:solidFill>
            <a:schemeClr val="tx1"/>
          </a:solidFill>
          <a:latin typeface="Arial" charset="0"/>
        </a:defRPr>
      </a:lvl2pPr>
      <a:lvl3pPr algn="ctr" rtl="0" eaLnBrk="0" fontAlgn="base" hangingPunct="0">
        <a:spcBef>
          <a:spcPct val="0"/>
        </a:spcBef>
        <a:spcAft>
          <a:spcPct val="0"/>
        </a:spcAft>
        <a:defRPr sz="4200" b="1" i="1">
          <a:solidFill>
            <a:schemeClr val="tx1"/>
          </a:solidFill>
          <a:latin typeface="Arial" charset="0"/>
        </a:defRPr>
      </a:lvl3pPr>
      <a:lvl4pPr algn="ctr" rtl="0" eaLnBrk="0" fontAlgn="base" hangingPunct="0">
        <a:spcBef>
          <a:spcPct val="0"/>
        </a:spcBef>
        <a:spcAft>
          <a:spcPct val="0"/>
        </a:spcAft>
        <a:defRPr sz="4200" b="1" i="1">
          <a:solidFill>
            <a:schemeClr val="tx1"/>
          </a:solidFill>
          <a:latin typeface="Arial" charset="0"/>
        </a:defRPr>
      </a:lvl4pPr>
      <a:lvl5pPr algn="ctr" rtl="0" eaLnBrk="0" fontAlgn="base" hangingPunct="0">
        <a:spcBef>
          <a:spcPct val="0"/>
        </a:spcBef>
        <a:spcAft>
          <a:spcPct val="0"/>
        </a:spcAft>
        <a:defRPr sz="4200" b="1" i="1">
          <a:solidFill>
            <a:schemeClr val="tx1"/>
          </a:solidFill>
          <a:latin typeface="Arial" charset="0"/>
        </a:defRPr>
      </a:lvl5pPr>
      <a:lvl6pPr marL="457200" algn="ctr" rtl="0" eaLnBrk="1" fontAlgn="base" hangingPunct="1">
        <a:spcBef>
          <a:spcPct val="0"/>
        </a:spcBef>
        <a:spcAft>
          <a:spcPct val="0"/>
        </a:spcAft>
        <a:defRPr sz="4200" b="1" i="1">
          <a:solidFill>
            <a:schemeClr val="tx1"/>
          </a:solidFill>
          <a:latin typeface="Arial" charset="0"/>
        </a:defRPr>
      </a:lvl6pPr>
      <a:lvl7pPr marL="914400" algn="ctr" rtl="0" eaLnBrk="1" fontAlgn="base" hangingPunct="1">
        <a:spcBef>
          <a:spcPct val="0"/>
        </a:spcBef>
        <a:spcAft>
          <a:spcPct val="0"/>
        </a:spcAft>
        <a:defRPr sz="4200" b="1" i="1">
          <a:solidFill>
            <a:schemeClr val="tx1"/>
          </a:solidFill>
          <a:latin typeface="Arial" charset="0"/>
        </a:defRPr>
      </a:lvl7pPr>
      <a:lvl8pPr marL="1371600" algn="ctr" rtl="0" eaLnBrk="1" fontAlgn="base" hangingPunct="1">
        <a:spcBef>
          <a:spcPct val="0"/>
        </a:spcBef>
        <a:spcAft>
          <a:spcPct val="0"/>
        </a:spcAft>
        <a:defRPr sz="4200" b="1" i="1">
          <a:solidFill>
            <a:schemeClr val="tx1"/>
          </a:solidFill>
          <a:latin typeface="Arial" charset="0"/>
        </a:defRPr>
      </a:lvl8pPr>
      <a:lvl9pPr marL="1828800" algn="ctr" rtl="0" eaLnBrk="1" fontAlgn="base" hangingPunct="1">
        <a:spcBef>
          <a:spcPct val="0"/>
        </a:spcBef>
        <a:spcAft>
          <a:spcPct val="0"/>
        </a:spcAft>
        <a:defRPr sz="4200" b="1" i="1">
          <a:solidFill>
            <a:schemeClr val="tx1"/>
          </a:solidFill>
          <a:latin typeface="Arial" charset="0"/>
        </a:defRPr>
      </a:lvl9pPr>
    </p:titleStyle>
    <p:bodyStyle>
      <a:lvl1pPr marL="342900" indent="-342900" algn="l" rtl="0" eaLnBrk="0" fontAlgn="base" hangingPunct="0">
        <a:spcBef>
          <a:spcPct val="20000"/>
        </a:spcBef>
        <a:spcAft>
          <a:spcPct val="0"/>
        </a:spcAft>
        <a:buClr>
          <a:schemeClr val="folHlink"/>
        </a:buClr>
        <a:buFont typeface="Wingdings"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diagramData" Target="../diagrams/data2.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diagramData" Target="../diagrams/data3.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8.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9.xml"/><Relationship Id="rId7" Type="http://schemas.openxmlformats.org/officeDocument/2006/relationships/hyperlink" Target="&#22320;&#22270;&#21152;&#25913;&#38761;&#21019;&#26032;-1.pptx"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8.xml"/><Relationship Id="rId4" Type="http://schemas.openxmlformats.org/officeDocument/2006/relationships/image" Target="../media/image33.jpeg"/></Relationships>
</file>

<file path=ppt/slides/_rels/slide7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8.xml"/><Relationship Id="rId6" Type="http://schemas.openxmlformats.org/officeDocument/2006/relationships/image" Target="../media/image56.emf"/><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10.xml"/><Relationship Id="rId2" Type="http://schemas.openxmlformats.org/officeDocument/2006/relationships/notesSlide" Target="../notesSlides/notesSlide44.xml"/><Relationship Id="rId1" Type="http://schemas.openxmlformats.org/officeDocument/2006/relationships/slideLayout" Target="../slideLayouts/slideLayout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1.xml"/><Relationship Id="rId2" Type="http://schemas.openxmlformats.org/officeDocument/2006/relationships/notesSlide" Target="../notesSlides/notesSlide45.xml"/><Relationship Id="rId1" Type="http://schemas.openxmlformats.org/officeDocument/2006/relationships/slideLayout" Target="../slideLayouts/slideLayout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2.xml"/><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3.xml"/><Relationship Id="rId2" Type="http://schemas.openxmlformats.org/officeDocument/2006/relationships/notesSlide" Target="../notesSlides/notesSlide47.xml"/><Relationship Id="rId1" Type="http://schemas.openxmlformats.org/officeDocument/2006/relationships/slideLayout" Target="../slideLayouts/slideLayout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4.xml"/><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7.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Data" Target="../diagrams/data15.xml"/><Relationship Id="rId7" Type="http://schemas.openxmlformats.org/officeDocument/2006/relationships/diagramData" Target="../diagrams/data16.xml"/><Relationship Id="rId2" Type="http://schemas.openxmlformats.org/officeDocument/2006/relationships/notesSlide" Target="../notesSlides/notesSlide50.xml"/><Relationship Id="rId1" Type="http://schemas.openxmlformats.org/officeDocument/2006/relationships/slideLayout" Target="../slideLayouts/slideLayout8.xml"/><Relationship Id="rId6" Type="http://schemas.openxmlformats.org/officeDocument/2006/relationships/diagramColors" Target="../diagrams/colors15.xml"/><Relationship Id="rId5" Type="http://schemas.openxmlformats.org/officeDocument/2006/relationships/diagramQuickStyle" Target="../diagrams/quickStyle15.xml"/><Relationship Id="rId10" Type="http://schemas.openxmlformats.org/officeDocument/2006/relationships/diagramColors" Target="../diagrams/colors16.xml"/><Relationship Id="rId4" Type="http://schemas.openxmlformats.org/officeDocument/2006/relationships/diagramLayout" Target="../diagrams/layout15.xml"/><Relationship Id="rId9" Type="http://schemas.openxmlformats.org/officeDocument/2006/relationships/diagramQuickStyle" Target="../diagrams/quickStyle16.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7.xml"/><Relationship Id="rId2" Type="http://schemas.openxmlformats.org/officeDocument/2006/relationships/notesSlide" Target="../notesSlides/notesSlide51.xml"/><Relationship Id="rId1" Type="http://schemas.openxmlformats.org/officeDocument/2006/relationships/slideLayout" Target="../slideLayouts/slideLayout8.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89.xml.rels><?xml version="1.0" encoding="UTF-8" standalone="yes"?>
<Relationships xmlns="http://schemas.openxmlformats.org/package/2006/relationships"><Relationship Id="rId2" Type="http://schemas.openxmlformats.org/officeDocument/2006/relationships/hyperlink" Target="mailto:feiy@jsciq.gov.c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2844" y="1000112"/>
            <a:ext cx="8858312" cy="825419"/>
          </a:xfrm>
        </p:spPr>
        <p:txBody>
          <a:bodyPr>
            <a:spAutoFit/>
          </a:bodyPr>
          <a:lstStyle/>
          <a:p>
            <a:pPr algn="ctr" eaLnBrk="1" hangingPunct="1">
              <a:lnSpc>
                <a:spcPct val="150000"/>
              </a:lnSpc>
              <a:defRPr/>
            </a:pPr>
            <a:r>
              <a:rPr altLang="en-US" sz="3600" b="0" dirty="0">
                <a:ln w="18415" cmpd="sng">
                  <a:solidFill>
                    <a:srgbClr val="FFFFFF"/>
                  </a:solidFill>
                  <a:prstDash val="solid"/>
                </a:ln>
                <a:solidFill>
                  <a:srgbClr val="FFFFFF"/>
                </a:solidFill>
                <a:effectLst>
                  <a:outerShdw blurRad="63500" dir="3600000" algn="tl" rotWithShape="0">
                    <a:srgbClr val="000000">
                      <a:alpha val="70000"/>
                    </a:srgbClr>
                  </a:outerShdw>
                </a:effectLst>
              </a:rPr>
              <a:t>国内外消费品安全监管现状及发展趋势</a:t>
            </a:r>
            <a:endParaRPr lang="en-US" altLang="zh-CN" sz="3600" b="0" dirty="0">
              <a:ln w="18415" cmpd="sng">
                <a:solidFill>
                  <a:srgbClr val="FFFFFF"/>
                </a:solidFill>
                <a:prstDash val="solid"/>
              </a:ln>
              <a:solidFill>
                <a:srgbClr val="FFFFFF"/>
              </a:solidFill>
              <a:effectLst>
                <a:outerShdw blurRad="63500" dir="3600000" algn="tl" rotWithShape="0">
                  <a:srgbClr val="000000">
                    <a:alpha val="70000"/>
                  </a:srgbClr>
                </a:outerShdw>
              </a:effectLst>
              <a:ea typeface="宋体" charset="-122"/>
            </a:endParaRPr>
          </a:p>
        </p:txBody>
      </p:sp>
      <p:pic>
        <p:nvPicPr>
          <p:cNvPr id="17410" name="内容占位符 3" descr="图片4.png"/>
          <p:cNvPicPr>
            <a:picLocks noChangeAspect="1"/>
          </p:cNvPicPr>
          <p:nvPr/>
        </p:nvPicPr>
        <p:blipFill>
          <a:blip r:embed="rId2"/>
          <a:srcRect/>
          <a:stretch>
            <a:fillRect/>
          </a:stretch>
        </p:blipFill>
        <p:spPr bwMode="auto">
          <a:xfrm>
            <a:off x="0" y="4929188"/>
            <a:ext cx="9144000" cy="785812"/>
          </a:xfrm>
          <a:prstGeom prst="rect">
            <a:avLst/>
          </a:prstGeom>
          <a:noFill/>
          <a:ln w="9525">
            <a:noFill/>
            <a:miter lim="800000"/>
            <a:headEnd/>
            <a:tailEnd/>
          </a:ln>
        </p:spPr>
      </p:pic>
      <p:pic>
        <p:nvPicPr>
          <p:cNvPr id="17411" name="图片 7" descr="5.png"/>
          <p:cNvPicPr>
            <a:picLocks noChangeAspect="1"/>
          </p:cNvPicPr>
          <p:nvPr/>
        </p:nvPicPr>
        <p:blipFill>
          <a:blip r:embed="rId3"/>
          <a:srcRect/>
          <a:stretch>
            <a:fillRect/>
          </a:stretch>
        </p:blipFill>
        <p:spPr bwMode="auto">
          <a:xfrm>
            <a:off x="214313" y="5214938"/>
            <a:ext cx="3571875" cy="214312"/>
          </a:xfrm>
          <a:prstGeom prst="rect">
            <a:avLst/>
          </a:prstGeom>
          <a:noFill/>
          <a:ln w="9525">
            <a:noFill/>
            <a:miter lim="800000"/>
            <a:headEnd/>
            <a:tailEnd/>
          </a:ln>
        </p:spPr>
      </p:pic>
      <p:sp>
        <p:nvSpPr>
          <p:cNvPr id="5" name="TextBox 4"/>
          <p:cNvSpPr txBox="1"/>
          <p:nvPr/>
        </p:nvSpPr>
        <p:spPr>
          <a:xfrm>
            <a:off x="142875" y="5214938"/>
            <a:ext cx="4429125" cy="285750"/>
          </a:xfrm>
          <a:prstGeom prst="rect">
            <a:avLst/>
          </a:prstGeom>
          <a:noFill/>
        </p:spPr>
        <p:txBody>
          <a:bodyPr>
            <a:spAutoFit/>
          </a:bodyPr>
          <a:lstStyle/>
          <a:p>
            <a:pPr>
              <a:defRPr/>
            </a:pPr>
            <a:r>
              <a:rPr lang="en-US" altLang="zh-CN" sz="1200" dirty="0">
                <a:solidFill>
                  <a:schemeClr val="bg2">
                    <a:lumMod val="20000"/>
                    <a:lumOff val="80000"/>
                  </a:schemeClr>
                </a:solidFill>
                <a:latin typeface="Arial Narrow" pitchFamily="34" charset="0"/>
                <a:ea typeface="+mn-ea"/>
              </a:rPr>
              <a:t>JIANGSU ENTRY-EXIT INSPECTION AND QUARANTINE BUREAU</a:t>
            </a:r>
            <a:endParaRPr lang="zh-CN" altLang="en-US" sz="1200" dirty="0">
              <a:solidFill>
                <a:schemeClr val="bg2">
                  <a:lumMod val="20000"/>
                  <a:lumOff val="80000"/>
                </a:schemeClr>
              </a:solidFill>
              <a:latin typeface="Arial Narrow" pitchFamily="34" charset="0"/>
              <a:ea typeface="+mn-ea"/>
            </a:endParaRPr>
          </a:p>
        </p:txBody>
      </p:sp>
      <p:sp>
        <p:nvSpPr>
          <p:cNvPr id="6" name="矩形 5"/>
          <p:cNvSpPr/>
          <p:nvPr/>
        </p:nvSpPr>
        <p:spPr>
          <a:xfrm>
            <a:off x="2000232" y="4286260"/>
            <a:ext cx="3231975" cy="400110"/>
          </a:xfrm>
          <a:prstGeom prst="rect">
            <a:avLst/>
          </a:prstGeom>
        </p:spPr>
        <p:txBody>
          <a:bodyPr wrap="none">
            <a:spAutoFit/>
          </a:bodyPr>
          <a:lstStyle/>
          <a:p>
            <a:pPr>
              <a:defRPr/>
            </a:pP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cs typeface="+mj-cs"/>
              </a:rPr>
              <a:t>二〇一六年二月   江苏南京</a:t>
            </a:r>
            <a:endPar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弧形 10"/>
          <p:cNvSpPr/>
          <p:nvPr/>
        </p:nvSpPr>
        <p:spPr>
          <a:xfrm>
            <a:off x="2555875" y="625475"/>
            <a:ext cx="4637088" cy="4344988"/>
          </a:xfrm>
          <a:prstGeom prst="arc">
            <a:avLst>
              <a:gd name="adj1" fmla="val 20215535"/>
              <a:gd name="adj2" fmla="val 8882263"/>
            </a:avLst>
          </a:prstGeom>
          <a:ln>
            <a:solidFill>
              <a:srgbClr val="969696"/>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2" name="矩形 11"/>
          <p:cNvSpPr>
            <a:spLocks noChangeArrowheads="1"/>
          </p:cNvSpPr>
          <p:nvPr/>
        </p:nvSpPr>
        <p:spPr bwMode="auto">
          <a:xfrm>
            <a:off x="3500430" y="500046"/>
            <a:ext cx="2143140" cy="2308324"/>
          </a:xfrm>
          <a:prstGeom prst="rect">
            <a:avLst/>
          </a:prstGeom>
          <a:solidFill>
            <a:srgbClr val="DDDDDD"/>
          </a:solidFill>
          <a:ln w="12700">
            <a:noFill/>
            <a:miter lim="800000"/>
            <a:headEnd/>
            <a:tailEnd/>
          </a:ln>
        </p:spPr>
        <p:txBody>
          <a:bodyPr wrap="square" anchor="ctr">
            <a:spAutoFit/>
          </a:bodyPr>
          <a:lstStyle/>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en-US" altLang="zh-CN" sz="1600" b="1">
              <a:solidFill>
                <a:schemeClr val="bg1"/>
              </a:solidFill>
              <a:latin typeface="微软雅黑" pitchFamily="34" charset="-122"/>
              <a:ea typeface="Lao UI"/>
              <a:cs typeface="Lao UI"/>
            </a:endParaRPr>
          </a:p>
          <a:p>
            <a:pPr algn="ctr"/>
            <a:endParaRPr lang="zh-CN" altLang="en-US" sz="1600" b="1">
              <a:solidFill>
                <a:schemeClr val="bg1"/>
              </a:solidFill>
              <a:latin typeface="微软雅黑" pitchFamily="34" charset="-122"/>
              <a:ea typeface="Lao UI"/>
              <a:cs typeface="Lao UI"/>
            </a:endParaRPr>
          </a:p>
        </p:txBody>
      </p:sp>
      <p:cxnSp>
        <p:nvCxnSpPr>
          <p:cNvPr id="13" name="直接连接符 12"/>
          <p:cNvCxnSpPr/>
          <p:nvPr/>
        </p:nvCxnSpPr>
        <p:spPr>
          <a:xfrm>
            <a:off x="3348038" y="282575"/>
            <a:ext cx="0" cy="4079875"/>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724525" y="1401763"/>
            <a:ext cx="0" cy="400050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835150" y="1722438"/>
            <a:ext cx="4249738"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059113" y="3962400"/>
            <a:ext cx="4465637"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18439" name="TextBox 18"/>
          <p:cNvSpPr txBox="1">
            <a:spLocks noChangeArrowheads="1"/>
          </p:cNvSpPr>
          <p:nvPr/>
        </p:nvSpPr>
        <p:spPr bwMode="auto">
          <a:xfrm>
            <a:off x="642910" y="500046"/>
            <a:ext cx="2643215" cy="769441"/>
          </a:xfrm>
          <a:prstGeom prst="rect">
            <a:avLst/>
          </a:prstGeom>
          <a:solidFill>
            <a:srgbClr val="0070C0"/>
          </a:solidFill>
          <a:ln w="9525">
            <a:noFill/>
            <a:miter lim="800000"/>
            <a:headEnd/>
            <a:tailEnd/>
          </a:ln>
        </p:spPr>
        <p:txBody>
          <a:bodyPr wrap="square">
            <a:spAutoFit/>
          </a:bodyPr>
          <a:lstStyle/>
          <a:p>
            <a:pPr algn="ctr"/>
            <a:r>
              <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rPr>
              <a:t>主要内容</a:t>
            </a:r>
          </a:p>
        </p:txBody>
      </p:sp>
      <p:sp>
        <p:nvSpPr>
          <p:cNvPr id="22" name="TextBox 21"/>
          <p:cNvSpPr txBox="1">
            <a:spLocks noChangeArrowheads="1"/>
          </p:cNvSpPr>
          <p:nvPr/>
        </p:nvSpPr>
        <p:spPr bwMode="auto">
          <a:xfrm>
            <a:off x="3571868" y="714360"/>
            <a:ext cx="2071702" cy="1938992"/>
          </a:xfrm>
          <a:prstGeom prst="rect">
            <a:avLst/>
          </a:prstGeom>
          <a:noFill/>
          <a:ln w="9525">
            <a:noFill/>
            <a:miter lim="800000"/>
            <a:headEnd/>
            <a:tailEnd/>
          </a:ln>
        </p:spPr>
        <p:txBody>
          <a:bodyPr wrap="square">
            <a:spAutoFit/>
          </a:bodyPr>
          <a:lstStyle/>
          <a:p>
            <a:pPr algn="ctr">
              <a:lnSpc>
                <a:spcPts val="3600"/>
              </a:lnSpc>
            </a:pPr>
            <a:r>
              <a:rPr lang="zh-CN" altLang="en-US" sz="2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国内外消费品安全监管现状及发展趋势</a:t>
            </a:r>
            <a:endParaRPr lang="zh-CN" altLang="en-US"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微软雅黑" pitchFamily="34" charset="-122"/>
            </a:endParaRPr>
          </a:p>
        </p:txBody>
      </p:sp>
      <p:grpSp>
        <p:nvGrpSpPr>
          <p:cNvPr id="23" name="组合 22"/>
          <p:cNvGrpSpPr>
            <a:grpSpLocks/>
          </p:cNvGrpSpPr>
          <p:nvPr/>
        </p:nvGrpSpPr>
        <p:grpSpPr bwMode="auto">
          <a:xfrm>
            <a:off x="6286512" y="1571616"/>
            <a:ext cx="2166168" cy="2226241"/>
            <a:chOff x="5528479" y="2877111"/>
            <a:chExt cx="1186666" cy="1286745"/>
          </a:xfrm>
        </p:grpSpPr>
        <p:sp>
          <p:nvSpPr>
            <p:cNvPr id="38" name="椭圆 37"/>
            <p:cNvSpPr/>
            <p:nvPr/>
          </p:nvSpPr>
          <p:spPr>
            <a:xfrm>
              <a:off x="5528479" y="2877111"/>
              <a:ext cx="1186666" cy="1286745"/>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447" name="矩形 42"/>
            <p:cNvSpPr>
              <a:spLocks noChangeArrowheads="1"/>
            </p:cNvSpPr>
            <p:nvPr/>
          </p:nvSpPr>
          <p:spPr bwMode="auto">
            <a:xfrm>
              <a:off x="5606749" y="3042273"/>
              <a:ext cx="985025" cy="1091071"/>
            </a:xfrm>
            <a:prstGeom prst="rect">
              <a:avLst/>
            </a:prstGeom>
            <a:noFill/>
            <a:ln w="9525">
              <a:noFill/>
              <a:miter lim="800000"/>
              <a:headEnd/>
              <a:tailEnd/>
            </a:ln>
          </p:spPr>
          <p:txBody>
            <a:bodyPr wrap="square">
              <a:spAutoFit/>
            </a:bodyPr>
            <a:lstStyle/>
            <a:p>
              <a:pPr algn="ctr">
                <a:lnSpc>
                  <a:spcPts val="3500"/>
                </a:lnSpc>
              </a:pPr>
              <a:r>
                <a:rPr lang="zh-CN" altLang="en-US" sz="2000" dirty="0">
                  <a:latin typeface="微软雅黑" pitchFamily="34" charset="-122"/>
                </a:rPr>
                <a:t>发达国家（地区）消费品质量安全监管现状</a:t>
              </a:r>
            </a:p>
          </p:txBody>
        </p:sp>
      </p:grpSp>
      <p:grpSp>
        <p:nvGrpSpPr>
          <p:cNvPr id="25" name="组合 24"/>
          <p:cNvGrpSpPr>
            <a:grpSpLocks/>
          </p:cNvGrpSpPr>
          <p:nvPr/>
        </p:nvGrpSpPr>
        <p:grpSpPr bwMode="auto">
          <a:xfrm>
            <a:off x="3563888" y="3577581"/>
            <a:ext cx="2151109" cy="2137419"/>
            <a:chOff x="3155846" y="2690811"/>
            <a:chExt cx="1058963" cy="1031882"/>
          </a:xfrm>
        </p:grpSpPr>
        <p:sp>
          <p:nvSpPr>
            <p:cNvPr id="40" name="椭圆 39"/>
            <p:cNvSpPr/>
            <p:nvPr/>
          </p:nvSpPr>
          <p:spPr>
            <a:xfrm>
              <a:off x="3155846" y="2690811"/>
              <a:ext cx="1058963" cy="1031882"/>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445" name="矩形 44"/>
            <p:cNvSpPr>
              <a:spLocks noChangeArrowheads="1"/>
            </p:cNvSpPr>
            <p:nvPr/>
          </p:nvSpPr>
          <p:spPr bwMode="auto">
            <a:xfrm>
              <a:off x="3265278" y="2860499"/>
              <a:ext cx="808863" cy="694636"/>
            </a:xfrm>
            <a:prstGeom prst="rect">
              <a:avLst/>
            </a:prstGeom>
            <a:noFill/>
            <a:ln w="9525">
              <a:noFill/>
              <a:miter lim="800000"/>
              <a:headEnd/>
              <a:tailEnd/>
            </a:ln>
          </p:spPr>
          <p:txBody>
            <a:bodyPr wrap="square">
              <a:spAutoFit/>
            </a:bodyPr>
            <a:lstStyle/>
            <a:p>
              <a:pPr algn="ctr">
                <a:lnSpc>
                  <a:spcPts val="3500"/>
                </a:lnSpc>
              </a:pPr>
              <a:r>
                <a:rPr lang="zh-CN" altLang="en-US" sz="2000" dirty="0" smtClean="0">
                  <a:latin typeface="微软雅黑" pitchFamily="34" charset="-122"/>
                </a:rPr>
                <a:t>中国进出口</a:t>
              </a:r>
              <a:r>
                <a:rPr lang="zh-CN" altLang="en-US" sz="2000" dirty="0">
                  <a:latin typeface="微软雅黑" pitchFamily="34" charset="-122"/>
                </a:rPr>
                <a:t>消费品检验</a:t>
              </a:r>
              <a:r>
                <a:rPr lang="zh-CN" altLang="en-US" sz="2000" dirty="0" smtClean="0">
                  <a:latin typeface="微软雅黑" pitchFamily="34" charset="-122"/>
                </a:rPr>
                <a:t>监管</a:t>
              </a:r>
              <a:r>
                <a:rPr lang="zh-CN" altLang="en-US" sz="2000" dirty="0">
                  <a:latin typeface="微软雅黑" pitchFamily="34" charset="-122"/>
                </a:rPr>
                <a:t>要求</a:t>
              </a:r>
              <a:endParaRPr lang="en-US" altLang="zh-CN" sz="2000" dirty="0" smtClean="0">
                <a:latin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9"/>
          <p:cNvSpPr>
            <a:spLocks noGrp="1" noChangeArrowheads="1"/>
          </p:cNvSpPr>
          <p:nvPr>
            <p:ph type="body" idx="4294967295"/>
          </p:nvPr>
        </p:nvSpPr>
        <p:spPr>
          <a:xfrm>
            <a:off x="314325" y="1328738"/>
            <a:ext cx="8524875" cy="3332162"/>
          </a:xfrm>
        </p:spPr>
        <p:txBody>
          <a:bodyPr/>
          <a:lstStyle/>
          <a:p>
            <a:pPr marL="0" indent="0" eaLnBrk="1" hangingPunct="1">
              <a:lnSpc>
                <a:spcPct val="150000"/>
              </a:lnSpc>
              <a:buFont typeface="Wingdings" pitchFamily="2" charset="2"/>
              <a:buNone/>
            </a:pPr>
            <a:r>
              <a:rPr lang="zh-CN" altLang="en-US" smtClean="0">
                <a:ea typeface="宋体" charset="-122"/>
              </a:rPr>
              <a:t>      </a:t>
            </a:r>
            <a:endParaRPr lang="zh-CN" altLang="zh-CN" noProof="1" smtClean="0"/>
          </a:p>
        </p:txBody>
      </p:sp>
      <p:grpSp>
        <p:nvGrpSpPr>
          <p:cNvPr id="2" name="Group 5"/>
          <p:cNvGrpSpPr>
            <a:grpSpLocks/>
          </p:cNvGrpSpPr>
          <p:nvPr/>
        </p:nvGrpSpPr>
        <p:grpSpPr bwMode="auto">
          <a:xfrm>
            <a:off x="571472" y="1714492"/>
            <a:ext cx="8072494" cy="3429024"/>
            <a:chOff x="0" y="0"/>
            <a:chExt cx="8281104" cy="3562514"/>
          </a:xfrm>
        </p:grpSpPr>
        <p:sp>
          <p:nvSpPr>
            <p:cNvPr id="20485" name="矩形 64"/>
            <p:cNvSpPr>
              <a:spLocks noChangeArrowheads="1"/>
            </p:cNvSpPr>
            <p:nvPr/>
          </p:nvSpPr>
          <p:spPr bwMode="auto">
            <a:xfrm>
              <a:off x="0" y="0"/>
              <a:ext cx="8281104" cy="3562514"/>
            </a:xfrm>
            <a:prstGeom prst="rect">
              <a:avLst/>
            </a:prstGeom>
            <a:solidFill>
              <a:srgbClr val="E8E3D8"/>
            </a:solidFill>
            <a:ln w="9525">
              <a:noFill/>
              <a:miter lim="800000"/>
              <a:headEnd/>
              <a:tailEnd/>
            </a:ln>
          </p:spPr>
          <p:txBody>
            <a:bodyPr anchor="ctr"/>
            <a:lstStyle/>
            <a:p>
              <a:endParaRPr lang="zh-CN" altLang="en-US">
                <a:latin typeface="宋体" charset="-122"/>
                <a:ea typeface="宋体" charset="-122"/>
                <a:sym typeface="宋体" charset="-122"/>
              </a:endParaRPr>
            </a:p>
          </p:txBody>
        </p:sp>
        <p:grpSp>
          <p:nvGrpSpPr>
            <p:cNvPr id="20486" name="Group 7"/>
            <p:cNvGrpSpPr>
              <a:grpSpLocks/>
            </p:cNvGrpSpPr>
            <p:nvPr/>
          </p:nvGrpSpPr>
          <p:grpSpPr bwMode="auto">
            <a:xfrm>
              <a:off x="741343" y="124564"/>
              <a:ext cx="6705600" cy="2969487"/>
              <a:chOff x="0" y="-190105"/>
              <a:chExt cx="6929994" cy="3637307"/>
            </a:xfrm>
          </p:grpSpPr>
          <p:sp>
            <p:nvSpPr>
              <p:cNvPr id="20487" name="圆角矩形 66"/>
              <p:cNvSpPr>
                <a:spLocks noChangeArrowheads="1"/>
              </p:cNvSpPr>
              <p:nvPr/>
            </p:nvSpPr>
            <p:spPr bwMode="auto">
              <a:xfrm>
                <a:off x="0" y="207648"/>
                <a:ext cx="6929994" cy="3239554"/>
              </a:xfrm>
              <a:prstGeom prst="roundRect">
                <a:avLst>
                  <a:gd name="adj" fmla="val 16667"/>
                </a:avLst>
              </a:prstGeom>
              <a:noFill/>
              <a:ln w="25400">
                <a:solidFill>
                  <a:srgbClr val="4A8098"/>
                </a:solidFill>
                <a:round/>
                <a:headEnd/>
                <a:tailEnd/>
              </a:ln>
            </p:spPr>
            <p:txBody>
              <a:bodyPr anchor="ctr"/>
              <a:lstStyle/>
              <a:p>
                <a:endParaRPr lang="zh-CN" altLang="en-US">
                  <a:latin typeface="宋体" charset="-122"/>
                  <a:ea typeface="宋体" charset="-122"/>
                  <a:sym typeface="宋体" charset="-122"/>
                </a:endParaRPr>
              </a:p>
            </p:txBody>
          </p:sp>
          <p:sp>
            <p:nvSpPr>
              <p:cNvPr id="20488" name="圆角矩形 67"/>
              <p:cNvSpPr>
                <a:spLocks noChangeArrowheads="1"/>
              </p:cNvSpPr>
              <p:nvPr/>
            </p:nvSpPr>
            <p:spPr bwMode="auto">
              <a:xfrm>
                <a:off x="267339" y="954230"/>
                <a:ext cx="1980905" cy="2338423"/>
              </a:xfrm>
              <a:prstGeom prst="roundRect">
                <a:avLst>
                  <a:gd name="adj" fmla="val 16667"/>
                </a:avLst>
              </a:prstGeom>
              <a:solidFill>
                <a:srgbClr val="4A8098">
                  <a:alpha val="89803"/>
                </a:srgbClr>
              </a:solidFill>
              <a:ln w="9525">
                <a:noFill/>
                <a:round/>
                <a:headEnd/>
                <a:tailEnd/>
              </a:ln>
            </p:spPr>
            <p:txBody>
              <a:bodyPr anchor="ctr"/>
              <a:lstStyle/>
              <a:p>
                <a:endParaRPr lang="zh-CN" altLang="en-US">
                  <a:latin typeface="宋体" charset="-122"/>
                  <a:ea typeface="宋体" charset="-122"/>
                  <a:sym typeface="宋体" charset="-122"/>
                </a:endParaRPr>
              </a:p>
            </p:txBody>
          </p:sp>
          <p:sp>
            <p:nvSpPr>
              <p:cNvPr id="20489" name="圆角矩形 68"/>
              <p:cNvSpPr>
                <a:spLocks noChangeArrowheads="1"/>
              </p:cNvSpPr>
              <p:nvPr/>
            </p:nvSpPr>
            <p:spPr bwMode="auto">
              <a:xfrm>
                <a:off x="2481960" y="954230"/>
                <a:ext cx="1980905" cy="2338424"/>
              </a:xfrm>
              <a:prstGeom prst="roundRect">
                <a:avLst>
                  <a:gd name="adj" fmla="val 16667"/>
                </a:avLst>
              </a:prstGeom>
              <a:gradFill rotWithShape="1">
                <a:gsLst>
                  <a:gs pos="0">
                    <a:srgbClr val="F7CA09">
                      <a:alpha val="89998"/>
                    </a:srgbClr>
                  </a:gs>
                  <a:gs pos="100000">
                    <a:srgbClr val="F3C709"/>
                  </a:gs>
                </a:gsLst>
                <a:lin ang="5400000" scaled="1"/>
              </a:gradFill>
              <a:ln w="9525">
                <a:noFill/>
                <a:round/>
                <a:headEnd/>
                <a:tailEnd/>
              </a:ln>
            </p:spPr>
            <p:txBody>
              <a:bodyPr anchor="ctr"/>
              <a:lstStyle/>
              <a:p>
                <a:endParaRPr lang="zh-CN" altLang="en-US">
                  <a:latin typeface="宋体" charset="-122"/>
                  <a:ea typeface="宋体" charset="-122"/>
                  <a:sym typeface="宋体" charset="-122"/>
                </a:endParaRPr>
              </a:p>
            </p:txBody>
          </p:sp>
          <p:sp>
            <p:nvSpPr>
              <p:cNvPr id="20490" name="圆角矩形 69"/>
              <p:cNvSpPr>
                <a:spLocks noChangeArrowheads="1"/>
              </p:cNvSpPr>
              <p:nvPr/>
            </p:nvSpPr>
            <p:spPr bwMode="auto">
              <a:xfrm>
                <a:off x="4696581" y="954230"/>
                <a:ext cx="1980905" cy="2338423"/>
              </a:xfrm>
              <a:prstGeom prst="roundRect">
                <a:avLst>
                  <a:gd name="adj" fmla="val 16667"/>
                </a:avLst>
              </a:prstGeom>
              <a:solidFill>
                <a:srgbClr val="4A8098">
                  <a:alpha val="89803"/>
                </a:srgbClr>
              </a:solidFill>
              <a:ln w="9525">
                <a:noFill/>
                <a:round/>
                <a:headEnd/>
                <a:tailEnd/>
              </a:ln>
            </p:spPr>
            <p:txBody>
              <a:bodyPr anchor="ctr"/>
              <a:lstStyle/>
              <a:p>
                <a:endParaRPr lang="zh-CN" altLang="en-US">
                  <a:latin typeface="宋体" charset="-122"/>
                  <a:ea typeface="宋体" charset="-122"/>
                  <a:sym typeface="宋体" charset="-122"/>
                </a:endParaRPr>
              </a:p>
            </p:txBody>
          </p:sp>
          <p:sp>
            <p:nvSpPr>
              <p:cNvPr id="20491" name="圆角矩形 70"/>
              <p:cNvSpPr>
                <a:spLocks noChangeArrowheads="1"/>
              </p:cNvSpPr>
              <p:nvPr/>
            </p:nvSpPr>
            <p:spPr bwMode="auto">
              <a:xfrm>
                <a:off x="1448470" y="-190105"/>
                <a:ext cx="3958636" cy="686601"/>
              </a:xfrm>
              <a:prstGeom prst="roundRect">
                <a:avLst>
                  <a:gd name="adj" fmla="val 50000"/>
                </a:avLst>
              </a:prstGeom>
              <a:solidFill>
                <a:srgbClr val="4A8098"/>
              </a:solidFill>
              <a:ln w="9525">
                <a:noFill/>
                <a:round/>
                <a:headEnd/>
                <a:tailEnd/>
              </a:ln>
            </p:spPr>
            <p:txBody>
              <a:bodyPr anchor="ctr"/>
              <a:lstStyle/>
              <a:p>
                <a:endParaRPr lang="zh-CN" altLang="en-US">
                  <a:latin typeface="宋体" charset="-122"/>
                  <a:ea typeface="宋体" charset="-122"/>
                  <a:sym typeface="宋体" charset="-122"/>
                </a:endParaRPr>
              </a:p>
            </p:txBody>
          </p:sp>
          <p:sp>
            <p:nvSpPr>
              <p:cNvPr id="20492" name="圆角矩形 71"/>
              <p:cNvSpPr>
                <a:spLocks noChangeArrowheads="1"/>
              </p:cNvSpPr>
              <p:nvPr/>
            </p:nvSpPr>
            <p:spPr bwMode="auto">
              <a:xfrm>
                <a:off x="560304" y="689254"/>
                <a:ext cx="1399967" cy="372492"/>
              </a:xfrm>
              <a:prstGeom prst="roundRect">
                <a:avLst>
                  <a:gd name="adj" fmla="val 50000"/>
                </a:avLst>
              </a:prstGeom>
              <a:solidFill>
                <a:srgbClr val="4A8098"/>
              </a:solidFill>
              <a:ln w="9525">
                <a:noFill/>
                <a:round/>
                <a:headEnd/>
                <a:tailEnd/>
              </a:ln>
            </p:spPr>
            <p:txBody>
              <a:bodyPr anchor="ctr"/>
              <a:lstStyle/>
              <a:p>
                <a:endParaRPr lang="zh-CN" altLang="en-US">
                  <a:latin typeface="宋体" charset="-122"/>
                  <a:ea typeface="宋体" charset="-122"/>
                  <a:sym typeface="宋体" charset="-122"/>
                </a:endParaRPr>
              </a:p>
            </p:txBody>
          </p:sp>
          <p:sp>
            <p:nvSpPr>
              <p:cNvPr id="20493" name="圆角矩形 72"/>
              <p:cNvSpPr>
                <a:spLocks noChangeArrowheads="1"/>
              </p:cNvSpPr>
              <p:nvPr/>
            </p:nvSpPr>
            <p:spPr bwMode="auto">
              <a:xfrm>
                <a:off x="2765014" y="689254"/>
                <a:ext cx="1399967" cy="372492"/>
              </a:xfrm>
              <a:prstGeom prst="roundRect">
                <a:avLst>
                  <a:gd name="adj" fmla="val 50000"/>
                </a:avLst>
              </a:prstGeom>
              <a:gradFill rotWithShape="1">
                <a:gsLst>
                  <a:gs pos="0">
                    <a:srgbClr val="725D04"/>
                  </a:gs>
                  <a:gs pos="50000">
                    <a:srgbClr val="F7CA09"/>
                  </a:gs>
                  <a:gs pos="100000">
                    <a:srgbClr val="725D04"/>
                  </a:gs>
                </a:gsLst>
                <a:lin ang="5400000" scaled="1"/>
              </a:gradFill>
              <a:ln w="9525">
                <a:noFill/>
                <a:round/>
                <a:headEnd/>
                <a:tailEnd/>
              </a:ln>
            </p:spPr>
            <p:txBody>
              <a:bodyPr anchor="ctr"/>
              <a:lstStyle/>
              <a:p>
                <a:endParaRPr lang="zh-CN" altLang="en-US">
                  <a:latin typeface="宋体" charset="-122"/>
                  <a:ea typeface="宋体" charset="-122"/>
                  <a:sym typeface="宋体" charset="-122"/>
                </a:endParaRPr>
              </a:p>
            </p:txBody>
          </p:sp>
          <p:sp>
            <p:nvSpPr>
              <p:cNvPr id="20494" name="圆角矩形 73"/>
              <p:cNvSpPr>
                <a:spLocks noChangeArrowheads="1"/>
              </p:cNvSpPr>
              <p:nvPr/>
            </p:nvSpPr>
            <p:spPr bwMode="auto">
              <a:xfrm>
                <a:off x="4969723" y="689254"/>
                <a:ext cx="1399967" cy="372492"/>
              </a:xfrm>
              <a:prstGeom prst="roundRect">
                <a:avLst>
                  <a:gd name="adj" fmla="val 50000"/>
                </a:avLst>
              </a:prstGeom>
              <a:solidFill>
                <a:srgbClr val="4A8098"/>
              </a:solidFill>
              <a:ln w="9525">
                <a:noFill/>
                <a:round/>
                <a:headEnd/>
                <a:tailEnd/>
              </a:ln>
            </p:spPr>
            <p:txBody>
              <a:bodyPr anchor="ctr"/>
              <a:lstStyle/>
              <a:p>
                <a:endParaRPr lang="zh-CN" altLang="en-US">
                  <a:latin typeface="宋体" charset="-122"/>
                  <a:ea typeface="宋体" charset="-122"/>
                  <a:sym typeface="宋体" charset="-122"/>
                </a:endParaRPr>
              </a:p>
            </p:txBody>
          </p:sp>
          <p:sp>
            <p:nvSpPr>
              <p:cNvPr id="20495" name="TextBox 99"/>
              <p:cNvSpPr>
                <a:spLocks noChangeArrowheads="1"/>
              </p:cNvSpPr>
              <p:nvPr/>
            </p:nvSpPr>
            <p:spPr bwMode="auto">
              <a:xfrm>
                <a:off x="269063" y="1287869"/>
                <a:ext cx="1980233" cy="512736"/>
              </a:xfrm>
              <a:prstGeom prst="rect">
                <a:avLst/>
              </a:prstGeom>
              <a:noFill/>
              <a:ln w="9525">
                <a:noFill/>
                <a:miter lim="800000"/>
                <a:headEnd/>
                <a:tailEnd/>
              </a:ln>
            </p:spPr>
            <p:txBody>
              <a:bodyPr>
                <a:spAutoFit/>
              </a:bodyPr>
              <a:lstStyle/>
              <a:p>
                <a:endParaRPr lang="zh-CN" altLang="en-US" sz="2000">
                  <a:ea typeface="宋体" charset="-122"/>
                </a:endParaRPr>
              </a:p>
            </p:txBody>
          </p:sp>
          <p:sp>
            <p:nvSpPr>
              <p:cNvPr id="20496" name="TextBox 100"/>
              <p:cNvSpPr>
                <a:spLocks noChangeArrowheads="1"/>
              </p:cNvSpPr>
              <p:nvPr/>
            </p:nvSpPr>
            <p:spPr bwMode="auto">
              <a:xfrm>
                <a:off x="2555750" y="1106798"/>
                <a:ext cx="1980233" cy="1600818"/>
              </a:xfrm>
              <a:prstGeom prst="rect">
                <a:avLst/>
              </a:prstGeom>
              <a:noFill/>
              <a:ln w="9525">
                <a:noFill/>
                <a:miter lim="800000"/>
                <a:headEnd/>
                <a:tailEnd/>
              </a:ln>
            </p:spPr>
            <p:txBody>
              <a:bodyPr>
                <a:spAutoFit/>
              </a:bodyPr>
              <a:lstStyle/>
              <a:p>
                <a:pPr>
                  <a:lnSpc>
                    <a:spcPct val="150000"/>
                  </a:lnSpc>
                </a:pPr>
                <a:r>
                  <a:rPr lang="zh-CN" altLang="en-US" sz="2000" dirty="0">
                    <a:latin typeface="微软雅黑" pitchFamily="34" charset="-122"/>
                  </a:rPr>
                  <a:t>       </a:t>
                </a:r>
                <a:r>
                  <a:rPr lang="zh-CN" altLang="en-US" sz="1600" dirty="0">
                    <a:latin typeface="微软雅黑" pitchFamily="34" charset="-122"/>
                  </a:rPr>
                  <a:t>如用于发展体力、智力的体育、文化用品等</a:t>
                </a:r>
              </a:p>
            </p:txBody>
          </p:sp>
          <p:sp>
            <p:nvSpPr>
              <p:cNvPr id="20497" name="TextBox 101"/>
              <p:cNvSpPr>
                <a:spLocks noChangeArrowheads="1"/>
              </p:cNvSpPr>
              <p:nvPr/>
            </p:nvSpPr>
            <p:spPr bwMode="auto">
              <a:xfrm>
                <a:off x="4686874" y="1202796"/>
                <a:ext cx="1969148" cy="1645014"/>
              </a:xfrm>
              <a:prstGeom prst="rect">
                <a:avLst/>
              </a:prstGeom>
              <a:noFill/>
              <a:ln w="9525">
                <a:noFill/>
                <a:miter lim="800000"/>
                <a:headEnd/>
                <a:tailEnd/>
              </a:ln>
            </p:spPr>
            <p:txBody>
              <a:bodyPr wrap="square">
                <a:spAutoFit/>
              </a:bodyPr>
              <a:lstStyle/>
              <a:p>
                <a:pPr>
                  <a:lnSpc>
                    <a:spcPct val="150000"/>
                  </a:lnSpc>
                </a:pPr>
                <a:r>
                  <a:rPr lang="zh-CN" altLang="en-US" sz="2000" dirty="0">
                    <a:latin typeface="微软雅黑" pitchFamily="34" charset="-122"/>
                  </a:rPr>
                  <a:t>      </a:t>
                </a:r>
                <a:r>
                  <a:rPr lang="zh-CN" altLang="en-US" sz="1600" dirty="0">
                    <a:latin typeface="微软雅黑" pitchFamily="34" charset="-122"/>
                  </a:rPr>
                  <a:t>如高级营养品、华丽服饰、艺术珍藏品等</a:t>
                </a:r>
              </a:p>
            </p:txBody>
          </p:sp>
          <p:sp>
            <p:nvSpPr>
              <p:cNvPr id="20498" name="TextBox 102"/>
              <p:cNvSpPr>
                <a:spLocks noChangeArrowheads="1"/>
              </p:cNvSpPr>
              <p:nvPr/>
            </p:nvSpPr>
            <p:spPr bwMode="auto">
              <a:xfrm>
                <a:off x="1522291" y="-113816"/>
                <a:ext cx="3789803" cy="591617"/>
              </a:xfrm>
              <a:prstGeom prst="rect">
                <a:avLst/>
              </a:prstGeom>
              <a:noFill/>
              <a:ln w="9525">
                <a:noFill/>
                <a:miter lim="800000"/>
                <a:headEnd/>
                <a:tailEnd/>
              </a:ln>
            </p:spPr>
            <p:txBody>
              <a:bodyPr>
                <a:spAutoFit/>
              </a:bodyPr>
              <a:lstStyle/>
              <a:p>
                <a:r>
                  <a:rPr lang="zh-CN" altLang="en-US" sz="2400" b="1">
                    <a:latin typeface="微软雅黑" pitchFamily="34" charset="-122"/>
                  </a:rPr>
                  <a:t>按满足人们需要层次分类</a:t>
                </a:r>
                <a:endParaRPr lang="zh-CN" sz="2400" b="1">
                  <a:latin typeface="微软雅黑" pitchFamily="34" charset="-122"/>
                </a:endParaRPr>
              </a:p>
            </p:txBody>
          </p:sp>
          <p:sp>
            <p:nvSpPr>
              <p:cNvPr id="20499" name="TextBox 78"/>
              <p:cNvSpPr>
                <a:spLocks noChangeArrowheads="1"/>
              </p:cNvSpPr>
              <p:nvPr/>
            </p:nvSpPr>
            <p:spPr bwMode="auto">
              <a:xfrm>
                <a:off x="488769" y="649064"/>
                <a:ext cx="1624025" cy="473294"/>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rPr>
                  <a:t>生存消费品</a:t>
                </a:r>
              </a:p>
            </p:txBody>
          </p:sp>
          <p:sp>
            <p:nvSpPr>
              <p:cNvPr id="20500" name="TextBox 79"/>
              <p:cNvSpPr>
                <a:spLocks noChangeArrowheads="1"/>
              </p:cNvSpPr>
              <p:nvPr/>
            </p:nvSpPr>
            <p:spPr bwMode="auto">
              <a:xfrm>
                <a:off x="2703390" y="649064"/>
                <a:ext cx="1697876" cy="473294"/>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sym typeface="黑体" pitchFamily="2" charset="-122"/>
                  </a:rPr>
                  <a:t>发展消费品</a:t>
                </a:r>
                <a:endParaRPr lang="zh-CN" altLang="en-US" b="1">
                  <a:solidFill>
                    <a:schemeClr val="bg1"/>
                  </a:solidFill>
                  <a:latin typeface="微软雅黑" pitchFamily="34" charset="-122"/>
                </a:endParaRPr>
              </a:p>
            </p:txBody>
          </p:sp>
          <p:sp>
            <p:nvSpPr>
              <p:cNvPr id="20501" name="TextBox 80"/>
              <p:cNvSpPr>
                <a:spLocks noChangeArrowheads="1"/>
              </p:cNvSpPr>
              <p:nvPr/>
            </p:nvSpPr>
            <p:spPr bwMode="auto">
              <a:xfrm>
                <a:off x="4918011" y="649064"/>
                <a:ext cx="1919307" cy="473294"/>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sym typeface="黑体" pitchFamily="2" charset="-122"/>
                  </a:rPr>
                  <a:t>享受消费品</a:t>
                </a:r>
                <a:endParaRPr lang="zh-CN" altLang="en-US" b="1">
                  <a:solidFill>
                    <a:schemeClr val="bg1"/>
                  </a:solidFill>
                  <a:latin typeface="微软雅黑" pitchFamily="34" charset="-122"/>
                </a:endParaRPr>
              </a:p>
            </p:txBody>
          </p:sp>
        </p:grpSp>
      </p:grpSp>
      <p:sp>
        <p:nvSpPr>
          <p:cNvPr id="5126" name="Text Box 23"/>
          <p:cNvSpPr txBox="1">
            <a:spLocks noChangeArrowheads="1"/>
          </p:cNvSpPr>
          <p:nvPr/>
        </p:nvSpPr>
        <p:spPr bwMode="auto">
          <a:xfrm>
            <a:off x="357188" y="857250"/>
            <a:ext cx="8343900" cy="4016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0000" tIns="46800" rIns="90000" bIns="46800">
            <a:spAutoFit/>
          </a:bodyPr>
          <a:lstStyle/>
          <a:p>
            <a:pPr>
              <a:spcBef>
                <a:spcPct val="50000"/>
              </a:spcBef>
              <a:defRPr/>
            </a:pPr>
            <a:r>
              <a:rPr lang="zh-CN" altLang="en-US" sz="2000" noProof="1">
                <a:latin typeface="微软雅黑" pitchFamily="34" charset="-122"/>
                <a:ea typeface="微软雅黑" pitchFamily="34" charset="-122"/>
              </a:rPr>
              <a:t>消费品：</a:t>
            </a:r>
            <a:r>
              <a:rPr lang="zh-CN" altLang="en-US" sz="2000" dirty="0">
                <a:solidFill>
                  <a:schemeClr val="tx1"/>
                </a:solidFill>
                <a:latin typeface="微软雅黑" pitchFamily="34" charset="-122"/>
                <a:ea typeface="微软雅黑" pitchFamily="34" charset="-122"/>
              </a:rPr>
              <a:t>消费品是用来满足人们物质和文化生活需要的那部分社会产品。</a:t>
            </a:r>
          </a:p>
        </p:txBody>
      </p:sp>
      <p:sp>
        <p:nvSpPr>
          <p:cNvPr id="20484" name="Text Box 25"/>
          <p:cNvSpPr txBox="1">
            <a:spLocks noChangeArrowheads="1"/>
          </p:cNvSpPr>
          <p:nvPr/>
        </p:nvSpPr>
        <p:spPr bwMode="auto">
          <a:xfrm>
            <a:off x="1552574" y="3000375"/>
            <a:ext cx="1876418" cy="1202510"/>
          </a:xfrm>
          <a:prstGeom prst="rect">
            <a:avLst/>
          </a:prstGeom>
          <a:noFill/>
          <a:ln w="9525">
            <a:noFill/>
            <a:miter lim="800000"/>
            <a:headEnd/>
            <a:tailEnd/>
          </a:ln>
        </p:spPr>
        <p:txBody>
          <a:bodyPr wrap="square" lIns="90000" tIns="46800" rIns="90000" bIns="46800">
            <a:spAutoFit/>
          </a:bodyPr>
          <a:lstStyle/>
          <a:p>
            <a:pPr>
              <a:lnSpc>
                <a:spcPct val="150000"/>
              </a:lnSpc>
              <a:spcBef>
                <a:spcPct val="50000"/>
              </a:spcBef>
            </a:pPr>
            <a:r>
              <a:rPr lang="zh-CN" altLang="en-US" sz="1600" dirty="0">
                <a:latin typeface="微软雅黑" pitchFamily="34" charset="-122"/>
              </a:rPr>
              <a:t>     </a:t>
            </a:r>
            <a:r>
              <a:rPr lang="zh-CN" altLang="en-US" sz="1600" dirty="0" smtClean="0">
                <a:latin typeface="微软雅黑" pitchFamily="34" charset="-122"/>
              </a:rPr>
              <a:t>  如</a:t>
            </a:r>
            <a:r>
              <a:rPr lang="zh-CN" altLang="en-US" sz="1600" dirty="0">
                <a:latin typeface="微软雅黑" pitchFamily="34" charset="-122"/>
              </a:rPr>
              <a:t>衣、食、住、用方面的基本消费品</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25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20484">
                                            <p:txEl>
                                              <p:pRg st="0" end="0"/>
                                            </p:txEl>
                                          </p:spTgt>
                                        </p:tgtEl>
                                        <p:attrNameLst>
                                          <p:attrName>style.visibility</p:attrName>
                                        </p:attrNameLst>
                                      </p:cBhvr>
                                      <p:to>
                                        <p:strVal val="visible"/>
                                      </p:to>
                                    </p:set>
                                    <p:anim calcmode="lin" valueType="num">
                                      <p:cBhvr additive="base">
                                        <p:cTn id="10"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20484">
                                            <p:txEl>
                                              <p:pRg st="0" end="0"/>
                                            </p:txEl>
                                          </p:spTgt>
                                        </p:tgtEl>
                                        <p:attrNameLst>
                                          <p:attrName>ppt_y</p:attrName>
                                        </p:attrNameLst>
                                      </p:cBhvr>
                                      <p:tavLst>
                                        <p:tav tm="0">
                                          <p:val>
                                            <p:strVal val="1+#ppt_h/2"/>
                                          </p:val>
                                        </p:tav>
                                        <p:tav tm="100000">
                                          <p:val>
                                            <p:strVal val="#ppt_y"/>
                                          </p:val>
                                        </p:tav>
                                      </p:tavLst>
                                    </p:anim>
                                  </p:childTnLst>
                                </p:cTn>
                              </p:par>
                              <p:par>
                                <p:cTn id="12" presetID="42" presetClass="path" presetSubtype="0" fill="hold" nodeType="withEffect">
                                  <p:stCondLst>
                                    <p:cond delay="250"/>
                                  </p:stCondLst>
                                  <p:childTnLst>
                                    <p:animMotion origin="layout" path="M 0 -2.83951E-6 L 0 0.78766 " pathEditMode="fixed" rAng="0" ptsTypes="AA">
                                      <p:cBhvr>
                                        <p:cTn id="13" dur="750" spd="-99900" fill="hold"/>
                                        <p:tgtEl>
                                          <p:spTgt spid="2"/>
                                        </p:tgtEl>
                                        <p:attrNameLst>
                                          <p:attrName>ppt_x,ppt_y</p:attrName>
                                        </p:attrNameLst>
                                      </p:cBhvr>
                                      <p:rCtr x="0" y="393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9"/>
          <p:cNvSpPr>
            <a:spLocks noGrp="1" noChangeArrowheads="1"/>
          </p:cNvSpPr>
          <p:nvPr>
            <p:ph type="body" idx="1"/>
          </p:nvPr>
        </p:nvSpPr>
        <p:spPr>
          <a:xfrm>
            <a:off x="628650" y="1658938"/>
            <a:ext cx="7966075" cy="2873375"/>
          </a:xfrm>
        </p:spPr>
        <p:txBody>
          <a:bodyPr/>
          <a:lstStyle/>
          <a:p>
            <a:pPr marL="0" indent="0">
              <a:buFont typeface="Wingdings" pitchFamily="2" charset="2"/>
              <a:buNone/>
            </a:pPr>
            <a:endParaRPr lang="en-US" altLang="zh-CN" sz="1600" smtClean="0">
              <a:ea typeface="宋体" charset="-122"/>
            </a:endParaRPr>
          </a:p>
          <a:p>
            <a:pPr marL="0" indent="0"/>
            <a:endParaRPr lang="zh-CN" altLang="zh-CN" sz="1600" smtClean="0">
              <a:ea typeface="宋体" charset="-122"/>
            </a:endParaRPr>
          </a:p>
          <a:p>
            <a:pPr marL="0" indent="0"/>
            <a:endParaRPr lang="en-US" altLang="zh-CN" sz="1600" smtClean="0">
              <a:ea typeface="宋体" charset="-122"/>
            </a:endParaRPr>
          </a:p>
          <a:p>
            <a:pPr marL="0" indent="0"/>
            <a:endParaRPr lang="en-US" altLang="zh-CN" sz="1600" smtClean="0">
              <a:ea typeface="宋体" charset="-122"/>
            </a:endParaRPr>
          </a:p>
          <a:p>
            <a:pPr marL="0" indent="0"/>
            <a:endParaRPr lang="zh-CN" altLang="zh-CN" sz="1600" smtClean="0">
              <a:ea typeface="宋体" charset="-122"/>
            </a:endParaRPr>
          </a:p>
          <a:p>
            <a:pPr marL="0" indent="0">
              <a:buFont typeface="Wingdings" pitchFamily="2" charset="2"/>
              <a:buNone/>
            </a:pPr>
            <a:r>
              <a:rPr lang="en-US" altLang="zh-CN" sz="1600" smtClean="0">
                <a:ea typeface="宋体" charset="-122"/>
              </a:rPr>
              <a:t>     </a:t>
            </a:r>
          </a:p>
          <a:p>
            <a:pPr marL="0" indent="0">
              <a:buFont typeface="Wingdings" pitchFamily="2" charset="2"/>
              <a:buNone/>
            </a:pPr>
            <a:r>
              <a:rPr lang="en-US" altLang="zh-CN" sz="1600" smtClean="0">
                <a:ea typeface="宋体" charset="-122"/>
              </a:rPr>
              <a:t>    </a:t>
            </a:r>
            <a:endParaRPr lang="zh-CN" altLang="zh-CN" sz="1600" smtClean="0">
              <a:ea typeface="宋体" charset="-122"/>
            </a:endParaRPr>
          </a:p>
          <a:p>
            <a:pPr marL="0" indent="0">
              <a:buFont typeface="Wingdings" pitchFamily="2" charset="2"/>
              <a:buNone/>
            </a:pPr>
            <a:endParaRPr lang="en-US" altLang="zh-CN" sz="1600" smtClean="0">
              <a:ea typeface="宋体" charset="-122"/>
            </a:endParaRPr>
          </a:p>
          <a:p>
            <a:pPr marL="0" indent="0">
              <a:buFont typeface="Wingdings" pitchFamily="2" charset="2"/>
              <a:buNone/>
            </a:pPr>
            <a:endParaRPr lang="zh-CN" altLang="zh-CN" sz="1600" smtClean="0">
              <a:ea typeface="宋体" charset="-122"/>
            </a:endParaRPr>
          </a:p>
          <a:p>
            <a:pPr marL="0" indent="0"/>
            <a:endParaRPr lang="zh-CN" altLang="zh-CN" smtClean="0">
              <a:ea typeface="宋体" charset="-122"/>
            </a:endParaRPr>
          </a:p>
          <a:p>
            <a:pPr marL="0" indent="0"/>
            <a:endParaRPr lang="en-US" altLang="zh-CN" smtClean="0">
              <a:ea typeface="宋体" charset="-122"/>
            </a:endParaRPr>
          </a:p>
          <a:p>
            <a:pPr lvl="1">
              <a:buFontTx/>
              <a:buNone/>
            </a:pPr>
            <a:endParaRPr lang="en-US" altLang="ko-KR" sz="1800" smtClean="0">
              <a:ea typeface="Gulim" pitchFamily="34" charset="-127"/>
            </a:endParaRPr>
          </a:p>
          <a:p>
            <a:pPr marL="0" indent="0" eaLnBrk="1" hangingPunct="1">
              <a:lnSpc>
                <a:spcPct val="150000"/>
              </a:lnSpc>
              <a:buFont typeface="Wingdings" pitchFamily="2" charset="2"/>
              <a:buNone/>
            </a:pPr>
            <a:endParaRPr lang="en-US" altLang="zh-CN" noProof="1" smtClean="0"/>
          </a:p>
        </p:txBody>
      </p:sp>
      <p:sp>
        <p:nvSpPr>
          <p:cNvPr id="22530" name="AutoShape 8"/>
          <p:cNvSpPr>
            <a:spLocks noChangeArrowheads="1"/>
          </p:cNvSpPr>
          <p:nvPr/>
        </p:nvSpPr>
        <p:spPr bwMode="auto">
          <a:xfrm>
            <a:off x="5429250" y="2381250"/>
            <a:ext cx="3000375" cy="2560638"/>
          </a:xfrm>
          <a:prstGeom prst="roundRect">
            <a:avLst>
              <a:gd name="adj" fmla="val 16667"/>
            </a:avLst>
          </a:prstGeom>
          <a:noFill/>
          <a:ln w="38100">
            <a:solidFill>
              <a:schemeClr val="tx1"/>
            </a:solidFill>
            <a:round/>
            <a:headEnd/>
            <a:tailEnd/>
          </a:ln>
        </p:spPr>
        <p:txBody>
          <a:bodyPr wrap="none" anchor="ctr"/>
          <a:lstStyle/>
          <a:p>
            <a:pPr eaLnBrk="0" hangingPunct="0"/>
            <a:endParaRPr lang="zh-CN" altLang="en-US">
              <a:latin typeface="Verdana" pitchFamily="34" charset="0"/>
              <a:ea typeface="宋体" charset="-122"/>
            </a:endParaRPr>
          </a:p>
        </p:txBody>
      </p:sp>
      <p:sp>
        <p:nvSpPr>
          <p:cNvPr id="22531" name="Text Box 9"/>
          <p:cNvSpPr txBox="1">
            <a:spLocks noChangeArrowheads="1"/>
          </p:cNvSpPr>
          <p:nvPr/>
        </p:nvSpPr>
        <p:spPr bwMode="auto">
          <a:xfrm>
            <a:off x="5715000" y="2679700"/>
            <a:ext cx="2571750" cy="1938992"/>
          </a:xfrm>
          <a:prstGeom prst="rect">
            <a:avLst/>
          </a:prstGeom>
          <a:noFill/>
          <a:ln w="9525">
            <a:noFill/>
            <a:miter lim="800000"/>
            <a:headEnd/>
            <a:tailEnd/>
          </a:ln>
        </p:spPr>
        <p:txBody>
          <a:bodyPr>
            <a:spAutoFit/>
          </a:bodyPr>
          <a:lstStyle/>
          <a:p>
            <a:pPr eaLnBrk="0" hangingPunct="0">
              <a:lnSpc>
                <a:spcPts val="2400"/>
              </a:lnSpc>
            </a:pPr>
            <a:r>
              <a:rPr lang="en-US" altLang="zh-CN" sz="1600" b="1" dirty="0" smtClean="0">
                <a:solidFill>
                  <a:srgbClr val="FF0000"/>
                </a:solidFill>
                <a:latin typeface="微软雅黑" pitchFamily="34" charset="-122"/>
              </a:rPr>
              <a:t>“</a:t>
            </a:r>
            <a:r>
              <a:rPr lang="zh-CN" altLang="zh-CN" sz="1600" b="1" dirty="0">
                <a:solidFill>
                  <a:srgbClr val="FF0000"/>
                </a:solidFill>
                <a:latin typeface="微软雅黑" pitchFamily="34" charset="-122"/>
              </a:rPr>
              <a:t>耐用消费品</a:t>
            </a:r>
            <a:r>
              <a:rPr lang="en-US" altLang="zh-CN" sz="1600" b="1" dirty="0">
                <a:solidFill>
                  <a:srgbClr val="FF0000"/>
                </a:solidFill>
                <a:latin typeface="微软雅黑" pitchFamily="34" charset="-122"/>
              </a:rPr>
              <a:t>”</a:t>
            </a:r>
            <a:r>
              <a:rPr lang="en-US" altLang="zh-CN" sz="1600" dirty="0">
                <a:solidFill>
                  <a:srgbClr val="0070C0"/>
                </a:solidFill>
                <a:latin typeface="微软雅黑" pitchFamily="34" charset="-122"/>
              </a:rPr>
              <a:t>(Durable Consumer Goods)</a:t>
            </a:r>
            <a:r>
              <a:rPr lang="zh-CN" altLang="zh-CN" sz="1600" dirty="0">
                <a:solidFill>
                  <a:srgbClr val="0070C0"/>
                </a:solidFill>
                <a:latin typeface="微软雅黑" pitchFamily="34" charset="-122"/>
              </a:rPr>
              <a:t>，通常使用周期较长，一次性投资较大，包括（但不限于）家用电器、家具、汽车等。 </a:t>
            </a:r>
            <a:endParaRPr lang="en-US" altLang="zh-CN" sz="1600" dirty="0">
              <a:solidFill>
                <a:srgbClr val="0070C0"/>
              </a:solidFill>
              <a:latin typeface="微软雅黑" pitchFamily="34" charset="-122"/>
            </a:endParaRPr>
          </a:p>
        </p:txBody>
      </p:sp>
      <p:sp>
        <p:nvSpPr>
          <p:cNvPr id="22532" name="AutoShape 10"/>
          <p:cNvSpPr>
            <a:spLocks noChangeArrowheads="1"/>
          </p:cNvSpPr>
          <p:nvPr/>
        </p:nvSpPr>
        <p:spPr bwMode="auto">
          <a:xfrm>
            <a:off x="642938" y="2322513"/>
            <a:ext cx="3000375" cy="2543175"/>
          </a:xfrm>
          <a:prstGeom prst="roundRect">
            <a:avLst>
              <a:gd name="adj" fmla="val 16667"/>
            </a:avLst>
          </a:prstGeom>
          <a:noFill/>
          <a:ln w="38100">
            <a:solidFill>
              <a:schemeClr val="tx1"/>
            </a:solidFill>
            <a:round/>
            <a:headEnd/>
            <a:tailEnd/>
          </a:ln>
        </p:spPr>
        <p:txBody>
          <a:bodyPr wrap="none" anchor="ctr"/>
          <a:lstStyle/>
          <a:p>
            <a:pPr eaLnBrk="0" hangingPunct="0"/>
            <a:endParaRPr lang="zh-CN" altLang="en-US">
              <a:latin typeface="Verdana" pitchFamily="34" charset="0"/>
              <a:ea typeface="宋体" charset="-122"/>
            </a:endParaRPr>
          </a:p>
        </p:txBody>
      </p:sp>
      <p:sp>
        <p:nvSpPr>
          <p:cNvPr id="22533" name="Text Box 11"/>
          <p:cNvSpPr txBox="1">
            <a:spLocks noChangeArrowheads="1"/>
          </p:cNvSpPr>
          <p:nvPr/>
        </p:nvSpPr>
        <p:spPr bwMode="auto">
          <a:xfrm>
            <a:off x="857250" y="2500313"/>
            <a:ext cx="2643188" cy="2336537"/>
          </a:xfrm>
          <a:prstGeom prst="rect">
            <a:avLst/>
          </a:prstGeom>
          <a:noFill/>
          <a:ln w="9525">
            <a:noFill/>
            <a:miter lim="800000"/>
            <a:headEnd/>
            <a:tailEnd/>
          </a:ln>
        </p:spPr>
        <p:txBody>
          <a:bodyPr>
            <a:spAutoFit/>
          </a:bodyPr>
          <a:lstStyle/>
          <a:p>
            <a:pPr>
              <a:lnSpc>
                <a:spcPts val="2500"/>
              </a:lnSpc>
              <a:buFont typeface="Wingdings" pitchFamily="2" charset="2"/>
              <a:buNone/>
            </a:pPr>
            <a:r>
              <a:rPr lang="zh-CN" altLang="en-US" b="1" dirty="0" smtClean="0">
                <a:solidFill>
                  <a:srgbClr val="FF0000"/>
                </a:solidFill>
                <a:ea typeface="宋体" charset="-122"/>
              </a:rPr>
              <a:t>“</a:t>
            </a:r>
            <a:r>
              <a:rPr lang="en-US" altLang="zh-CN" b="1" dirty="0" smtClean="0">
                <a:solidFill>
                  <a:srgbClr val="FF0000"/>
                </a:solidFill>
                <a:ea typeface="宋体" charset="-122"/>
              </a:rPr>
              <a:t> </a:t>
            </a:r>
            <a:r>
              <a:rPr lang="zh-CN" altLang="zh-CN" sz="1600" b="1" dirty="0" smtClean="0">
                <a:solidFill>
                  <a:srgbClr val="FF0000"/>
                </a:solidFill>
                <a:latin typeface="微软雅黑" pitchFamily="34" charset="-122"/>
              </a:rPr>
              <a:t>快速消费品</a:t>
            </a:r>
            <a:r>
              <a:rPr lang="zh-CN" altLang="en-US" sz="1600" b="1" dirty="0" smtClean="0">
                <a:solidFill>
                  <a:srgbClr val="FF0000"/>
                </a:solidFill>
                <a:latin typeface="微软雅黑" pitchFamily="34" charset="-122"/>
              </a:rPr>
              <a:t>”</a:t>
            </a:r>
            <a:r>
              <a:rPr lang="zh-CN" altLang="zh-CN" sz="1600" dirty="0" smtClean="0">
                <a:solidFill>
                  <a:srgbClr val="0070C0"/>
                </a:solidFill>
                <a:latin typeface="微软雅黑" pitchFamily="34" charset="-122"/>
              </a:rPr>
              <a:t>（</a:t>
            </a:r>
            <a:r>
              <a:rPr lang="en-US" altLang="zh-CN" sz="1600" dirty="0">
                <a:solidFill>
                  <a:srgbClr val="0070C0"/>
                </a:solidFill>
                <a:latin typeface="微软雅黑" pitchFamily="34" charset="-122"/>
              </a:rPr>
              <a:t>FMCG</a:t>
            </a:r>
            <a:r>
              <a:rPr lang="zh-CN" altLang="zh-CN" sz="1600" dirty="0">
                <a:solidFill>
                  <a:srgbClr val="0070C0"/>
                </a:solidFill>
                <a:latin typeface="微软雅黑" pitchFamily="34" charset="-122"/>
              </a:rPr>
              <a:t>，</a:t>
            </a:r>
            <a:r>
              <a:rPr lang="en-US" altLang="zh-CN" sz="1600" dirty="0">
                <a:solidFill>
                  <a:srgbClr val="0070C0"/>
                </a:solidFill>
                <a:latin typeface="微软雅黑" pitchFamily="34" charset="-122"/>
              </a:rPr>
              <a:t>Fast Moving Consumer Goods</a:t>
            </a:r>
            <a:r>
              <a:rPr lang="zh-CN" altLang="zh-CN" sz="1600" dirty="0">
                <a:solidFill>
                  <a:srgbClr val="0070C0"/>
                </a:solidFill>
                <a:latin typeface="微软雅黑" pitchFamily="34" charset="-122"/>
              </a:rPr>
              <a:t>），是指那些使用寿命较短，消费速度较快的消费品。包括包装的食品、个人卫生用品、烟草及酒类和饮料。</a:t>
            </a:r>
            <a:endParaRPr lang="en-US" altLang="zh-CN" sz="1600" dirty="0">
              <a:solidFill>
                <a:srgbClr val="0070C0"/>
              </a:solidFill>
              <a:latin typeface="微软雅黑" pitchFamily="34" charset="-122"/>
            </a:endParaRPr>
          </a:p>
        </p:txBody>
      </p:sp>
      <p:sp>
        <p:nvSpPr>
          <p:cNvPr id="38924" name="Freeform 12"/>
          <p:cNvSpPr>
            <a:spLocks/>
          </p:cNvSpPr>
          <p:nvPr/>
        </p:nvSpPr>
        <p:spPr bwMode="gray">
          <a:xfrm>
            <a:off x="3571868" y="2571748"/>
            <a:ext cx="903287" cy="1285882"/>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headEnd/>
            <a:tailEnd/>
          </a:ln>
        </p:spPr>
        <p:txBody>
          <a:bodyPr/>
          <a:lstStyle/>
          <a:p>
            <a:pPr>
              <a:defRPr/>
            </a:pPr>
            <a:endParaRPr lang="zh-CN" altLang="en-US">
              <a:ea typeface="宋体" charset="-122"/>
            </a:endParaRPr>
          </a:p>
        </p:txBody>
      </p:sp>
      <p:sp>
        <p:nvSpPr>
          <p:cNvPr id="22535" name="AutoShape 13"/>
          <p:cNvSpPr>
            <a:spLocks noChangeAspect="1" noChangeArrowheads="1" noTextEdit="1"/>
          </p:cNvSpPr>
          <p:nvPr/>
        </p:nvSpPr>
        <p:spPr bwMode="gray">
          <a:xfrm flipH="1">
            <a:off x="4868863" y="2560638"/>
            <a:ext cx="909637" cy="1036637"/>
          </a:xfrm>
          <a:prstGeom prst="rect">
            <a:avLst/>
          </a:prstGeom>
          <a:noFill/>
          <a:ln w="9525">
            <a:noFill/>
            <a:miter lim="800000"/>
            <a:headEnd/>
            <a:tailEnd/>
          </a:ln>
        </p:spPr>
        <p:txBody>
          <a:bodyPr/>
          <a:lstStyle/>
          <a:p>
            <a:endParaRPr lang="zh-CN" altLang="en-US"/>
          </a:p>
        </p:txBody>
      </p:sp>
      <p:sp>
        <p:nvSpPr>
          <p:cNvPr id="22536" name="Freeform 14"/>
          <p:cNvSpPr>
            <a:spLocks/>
          </p:cNvSpPr>
          <p:nvPr/>
        </p:nvSpPr>
        <p:spPr bwMode="gray">
          <a:xfrm flipH="1">
            <a:off x="4572000" y="2500310"/>
            <a:ext cx="903287" cy="1357319"/>
          </a:xfrm>
          <a:custGeom>
            <a:avLst/>
            <a:gdLst>
              <a:gd name="T0" fmla="*/ 2147483647 w 580"/>
              <a:gd name="T1" fmla="*/ 0 h 798"/>
              <a:gd name="T2" fmla="*/ 2147483647 w 580"/>
              <a:gd name="T3" fmla="*/ 2147483647 h 798"/>
              <a:gd name="T4" fmla="*/ 2147483647 w 580"/>
              <a:gd name="T5" fmla="*/ 2147483647 h 798"/>
              <a:gd name="T6" fmla="*/ 2147483647 w 580"/>
              <a:gd name="T7" fmla="*/ 2147483647 h 798"/>
              <a:gd name="T8" fmla="*/ 2147483647 w 580"/>
              <a:gd name="T9" fmla="*/ 2147483647 h 798"/>
              <a:gd name="T10" fmla="*/ 2147483647 w 580"/>
              <a:gd name="T11" fmla="*/ 2147483647 h 798"/>
              <a:gd name="T12" fmla="*/ 2147483647 w 580"/>
              <a:gd name="T13" fmla="*/ 2147483647 h 798"/>
              <a:gd name="T14" fmla="*/ 2147483647 w 580"/>
              <a:gd name="T15" fmla="*/ 2147483647 h 798"/>
              <a:gd name="T16" fmla="*/ 2147483647 w 580"/>
              <a:gd name="T17" fmla="*/ 2147483647 h 798"/>
              <a:gd name="T18" fmla="*/ 2147483647 w 580"/>
              <a:gd name="T19" fmla="*/ 2147483647 h 798"/>
              <a:gd name="T20" fmla="*/ 2147483647 w 580"/>
              <a:gd name="T21" fmla="*/ 2147483647 h 798"/>
              <a:gd name="T22" fmla="*/ 2147483647 w 580"/>
              <a:gd name="T23" fmla="*/ 2147483647 h 798"/>
              <a:gd name="T24" fmla="*/ 0 w 580"/>
              <a:gd name="T25" fmla="*/ 2147483647 h 798"/>
              <a:gd name="T26" fmla="*/ 2147483647 w 580"/>
              <a:gd name="T27" fmla="*/ 2147483647 h 798"/>
              <a:gd name="T28" fmla="*/ 2147483647 w 580"/>
              <a:gd name="T29" fmla="*/ 2147483647 h 798"/>
              <a:gd name="T30" fmla="*/ 2147483647 w 580"/>
              <a:gd name="T31" fmla="*/ 2147483647 h 798"/>
              <a:gd name="T32" fmla="*/ 2147483647 w 580"/>
              <a:gd name="T33" fmla="*/ 2147483647 h 798"/>
              <a:gd name="T34" fmla="*/ 2147483647 w 580"/>
              <a:gd name="T35" fmla="*/ 2147483647 h 798"/>
              <a:gd name="T36" fmla="*/ 2147483647 w 580"/>
              <a:gd name="T37" fmla="*/ 2147483647 h 798"/>
              <a:gd name="T38" fmla="*/ 2147483647 w 580"/>
              <a:gd name="T39" fmla="*/ 2147483647 h 798"/>
              <a:gd name="T40" fmla="*/ 2147483647 w 580"/>
              <a:gd name="T41" fmla="*/ 2147483647 h 798"/>
              <a:gd name="T42" fmla="*/ 2147483647 w 580"/>
              <a:gd name="T43" fmla="*/ 2147483647 h 798"/>
              <a:gd name="T44" fmla="*/ 2147483647 w 580"/>
              <a:gd name="T45" fmla="*/ 2147483647 h 798"/>
              <a:gd name="T46" fmla="*/ 2147483647 w 580"/>
              <a:gd name="T47" fmla="*/ 2147483647 h 798"/>
              <a:gd name="T48" fmla="*/ 2147483647 w 580"/>
              <a:gd name="T49" fmla="*/ 2147483647 h 798"/>
              <a:gd name="T50" fmla="*/ 2147483647 w 580"/>
              <a:gd name="T51" fmla="*/ 2147483647 h 798"/>
              <a:gd name="T52" fmla="*/ 2147483647 w 580"/>
              <a:gd name="T53" fmla="*/ 0 h 798"/>
              <a:gd name="T54" fmla="*/ 2147483647 w 580"/>
              <a:gd name="T55" fmla="*/ 0 h 7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0"/>
              <a:gd name="T85" fmla="*/ 0 h 798"/>
              <a:gd name="T86" fmla="*/ 580 w 580"/>
              <a:gd name="T87" fmla="*/ 798 h 7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rgbClr val="4A8098"/>
              </a:gs>
              <a:gs pos="100000">
                <a:srgbClr val="C6D7DE"/>
              </a:gs>
            </a:gsLst>
            <a:lin ang="0" scaled="1"/>
          </a:gradFill>
          <a:ln w="0">
            <a:noFill/>
            <a:round/>
            <a:headEnd/>
            <a:tailEnd/>
          </a:ln>
        </p:spPr>
        <p:txBody>
          <a:bodyPr/>
          <a:lstStyle/>
          <a:p>
            <a:endParaRPr lang="zh-CN" altLang="en-US"/>
          </a:p>
        </p:txBody>
      </p:sp>
      <p:grpSp>
        <p:nvGrpSpPr>
          <p:cNvPr id="22537" name="Group 15"/>
          <p:cNvGrpSpPr>
            <a:grpSpLocks/>
          </p:cNvGrpSpPr>
          <p:nvPr/>
        </p:nvGrpSpPr>
        <p:grpSpPr bwMode="auto">
          <a:xfrm>
            <a:off x="3048000" y="841375"/>
            <a:ext cx="2998788" cy="1700213"/>
            <a:chOff x="1997" y="1314"/>
            <a:chExt cx="1889" cy="1009"/>
          </a:xfrm>
        </p:grpSpPr>
        <p:grpSp>
          <p:nvGrpSpPr>
            <p:cNvPr id="22539" name="Group 16"/>
            <p:cNvGrpSpPr>
              <a:grpSpLocks/>
            </p:cNvGrpSpPr>
            <p:nvPr/>
          </p:nvGrpSpPr>
          <p:grpSpPr bwMode="auto">
            <a:xfrm>
              <a:off x="1997" y="1404"/>
              <a:ext cx="1889" cy="919"/>
              <a:chOff x="1973" y="1027"/>
              <a:chExt cx="1926" cy="937"/>
            </a:xfrm>
          </p:grpSpPr>
          <p:sp>
            <p:nvSpPr>
              <p:cNvPr id="22544" name="Oval 17"/>
              <p:cNvSpPr>
                <a:spLocks noChangeArrowheads="1"/>
              </p:cNvSpPr>
              <p:nvPr/>
            </p:nvSpPr>
            <p:spPr bwMode="gray">
              <a:xfrm>
                <a:off x="1994" y="1057"/>
                <a:ext cx="1905" cy="907"/>
              </a:xfrm>
              <a:prstGeom prst="ellipse">
                <a:avLst/>
              </a:prstGeom>
              <a:solidFill>
                <a:srgbClr val="4A8098"/>
              </a:solidFill>
              <a:ln w="9525">
                <a:noFill/>
                <a:round/>
                <a:headEnd/>
                <a:tailEnd/>
              </a:ln>
            </p:spPr>
            <p:txBody>
              <a:bodyPr wrap="none" anchor="ctr"/>
              <a:lstStyle/>
              <a:p>
                <a:endParaRPr lang="zh-CN" altLang="en-US">
                  <a:ea typeface="宋体" charset="-122"/>
                </a:endParaRPr>
              </a:p>
            </p:txBody>
          </p:sp>
          <p:sp>
            <p:nvSpPr>
              <p:cNvPr id="22545" name="Oval 18"/>
              <p:cNvSpPr>
                <a:spLocks noChangeArrowheads="1"/>
              </p:cNvSpPr>
              <p:nvPr/>
            </p:nvSpPr>
            <p:spPr bwMode="gray">
              <a:xfrm>
                <a:off x="1973" y="1027"/>
                <a:ext cx="1905" cy="907"/>
              </a:xfrm>
              <a:prstGeom prst="ellipse">
                <a:avLst/>
              </a:prstGeom>
              <a:solidFill>
                <a:srgbClr val="4A8098">
                  <a:alpha val="85881"/>
                </a:srgbClr>
              </a:solidFill>
              <a:ln w="9525">
                <a:noFill/>
                <a:round/>
                <a:headEnd/>
                <a:tailEnd/>
              </a:ln>
            </p:spPr>
            <p:txBody>
              <a:bodyPr wrap="none" anchor="ctr"/>
              <a:lstStyle/>
              <a:p>
                <a:endParaRPr lang="zh-CN" altLang="en-US">
                  <a:ea typeface="宋体" charset="-122"/>
                </a:endParaRPr>
              </a:p>
            </p:txBody>
          </p:sp>
        </p:grpSp>
        <p:sp>
          <p:nvSpPr>
            <p:cNvPr id="38931" name="Oval 19"/>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pPr>
                <a:defRPr/>
              </a:pPr>
              <a:endParaRPr lang="zh-CN" altLang="en-US">
                <a:ea typeface="宋体" charset="-122"/>
              </a:endParaRPr>
            </a:p>
          </p:txBody>
        </p:sp>
        <p:sp>
          <p:nvSpPr>
            <p:cNvPr id="38932" name="Oval 20"/>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pPr>
                <a:defRPr/>
              </a:pPr>
              <a:endParaRPr lang="zh-CN" altLang="en-US">
                <a:ea typeface="宋体" charset="-122"/>
              </a:endParaRPr>
            </a:p>
          </p:txBody>
        </p:sp>
        <p:sp>
          <p:nvSpPr>
            <p:cNvPr id="38933" name="Oval 21"/>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pPr>
                <a:defRPr/>
              </a:pPr>
              <a:endParaRPr lang="zh-CN" altLang="en-US">
                <a:ea typeface="宋体" charset="-122"/>
              </a:endParaRPr>
            </a:p>
          </p:txBody>
        </p:sp>
        <p:sp>
          <p:nvSpPr>
            <p:cNvPr id="38934" name="Oval 22"/>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pPr>
                <a:defRPr/>
              </a:pPr>
              <a:endParaRPr lang="zh-CN" altLang="en-US">
                <a:ea typeface="宋体" charset="-122"/>
              </a:endParaRPr>
            </a:p>
          </p:txBody>
        </p:sp>
      </p:grpSp>
      <p:sp>
        <p:nvSpPr>
          <p:cNvPr id="22538" name="Text Box 23"/>
          <p:cNvSpPr txBox="1">
            <a:spLocks noChangeArrowheads="1"/>
          </p:cNvSpPr>
          <p:nvPr/>
        </p:nvSpPr>
        <p:spPr bwMode="auto">
          <a:xfrm>
            <a:off x="3857620" y="857236"/>
            <a:ext cx="1467068" cy="961289"/>
          </a:xfrm>
          <a:prstGeom prst="rect">
            <a:avLst/>
          </a:prstGeom>
          <a:noFill/>
          <a:ln w="9525" algn="ctr">
            <a:noFill/>
            <a:miter lim="800000"/>
            <a:headEnd/>
            <a:tailEnd/>
          </a:ln>
        </p:spPr>
        <p:txBody>
          <a:bodyPr wrap="none">
            <a:spAutoFit/>
          </a:bodyPr>
          <a:lstStyle/>
          <a:p>
            <a:pPr>
              <a:lnSpc>
                <a:spcPct val="150000"/>
              </a:lnSpc>
            </a:pPr>
            <a:r>
              <a:rPr lang="zh-CN" altLang="en-US" sz="2000" b="1" dirty="0">
                <a:latin typeface="微软雅黑" pitchFamily="34" charset="-122"/>
              </a:rPr>
              <a:t>按消费品使</a:t>
            </a:r>
            <a:endParaRPr lang="en-US" altLang="zh-CN" sz="2000" b="1" dirty="0">
              <a:latin typeface="微软雅黑" pitchFamily="34" charset="-122"/>
            </a:endParaRPr>
          </a:p>
          <a:p>
            <a:pPr>
              <a:lnSpc>
                <a:spcPct val="150000"/>
              </a:lnSpc>
            </a:pPr>
            <a:r>
              <a:rPr lang="zh-CN" altLang="en-US" sz="2000" b="1" dirty="0">
                <a:latin typeface="微软雅黑" pitchFamily="34" charset="-122"/>
              </a:rPr>
              <a:t>用时间分类</a:t>
            </a:r>
            <a:endParaRPr lang="en-US" altLang="zh-CN" sz="2000" b="1" dirty="0">
              <a:latin typeface="微软雅黑" pitchFamily="34" charset="-122"/>
            </a:endParaRP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灯片编号占位符 3"/>
          <p:cNvSpPr>
            <a:spLocks noGrp="1"/>
          </p:cNvSpPr>
          <p:nvPr>
            <p:ph type="sldNum" sz="quarter" idx="13"/>
          </p:nvPr>
        </p:nvSpPr>
        <p:spPr>
          <a:noFill/>
        </p:spPr>
        <p:txBody>
          <a:bodyPr/>
          <a:lstStyle/>
          <a:p>
            <a:fld id="{03A0997D-86D3-4148-B3B9-16D7A0C97F82}" type="slidenum">
              <a:rPr lang="zh-CN" altLang="en-US" smtClean="0"/>
              <a:pPr/>
              <a:t>5</a:t>
            </a:fld>
            <a:endParaRPr lang="en-US" altLang="zh-CN" smtClean="0"/>
          </a:p>
        </p:txBody>
      </p:sp>
      <p:sp>
        <p:nvSpPr>
          <p:cNvPr id="540725" name="_s1049"/>
          <p:cNvSpPr>
            <a:spLocks noChangeArrowheads="1"/>
          </p:cNvSpPr>
          <p:nvPr/>
        </p:nvSpPr>
        <p:spPr bwMode="auto">
          <a:xfrm>
            <a:off x="3429000" y="1571625"/>
            <a:ext cx="1643063" cy="360363"/>
          </a:xfrm>
          <a:prstGeom prst="roundRect">
            <a:avLst>
              <a:gd name="adj" fmla="val 16667"/>
            </a:avLst>
          </a:prstGeom>
          <a:solidFill>
            <a:schemeClr val="accent1"/>
          </a:solidFill>
          <a:ln w="9525">
            <a:solidFill>
              <a:schemeClr val="tx1"/>
            </a:solidFill>
            <a:round/>
            <a:headEnd/>
            <a:tailEnd/>
          </a:ln>
        </p:spPr>
        <p:txBody>
          <a:bodyPr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服    装</a:t>
            </a:r>
          </a:p>
        </p:txBody>
      </p:sp>
      <p:sp>
        <p:nvSpPr>
          <p:cNvPr id="540726" name="_s1044"/>
          <p:cNvSpPr>
            <a:spLocks noChangeArrowheads="1"/>
          </p:cNvSpPr>
          <p:nvPr/>
        </p:nvSpPr>
        <p:spPr bwMode="auto">
          <a:xfrm>
            <a:off x="3429000" y="1143000"/>
            <a:ext cx="1655763" cy="360363"/>
          </a:xfrm>
          <a:prstGeom prst="roundRect">
            <a:avLst>
              <a:gd name="adj" fmla="val 16667"/>
            </a:avLst>
          </a:prstGeom>
          <a:solidFill>
            <a:schemeClr val="accent1"/>
          </a:solidFill>
          <a:ln w="9525">
            <a:solidFill>
              <a:schemeClr val="tx1"/>
            </a:solidFill>
            <a:round/>
            <a:headEnd/>
            <a:tailEnd/>
          </a:ln>
        </p:spPr>
        <p:txBody>
          <a:bodyPr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鞋   类</a:t>
            </a:r>
          </a:p>
        </p:txBody>
      </p:sp>
      <p:sp>
        <p:nvSpPr>
          <p:cNvPr id="540727" name="_s1045"/>
          <p:cNvSpPr>
            <a:spLocks noChangeArrowheads="1"/>
          </p:cNvSpPr>
          <p:nvPr/>
        </p:nvSpPr>
        <p:spPr bwMode="auto">
          <a:xfrm>
            <a:off x="3429000" y="2428875"/>
            <a:ext cx="1655763" cy="360363"/>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家用电器</a:t>
            </a:r>
          </a:p>
        </p:txBody>
      </p:sp>
      <p:sp>
        <p:nvSpPr>
          <p:cNvPr id="540728" name="_s1046"/>
          <p:cNvSpPr>
            <a:spLocks noChangeArrowheads="1"/>
          </p:cNvSpPr>
          <p:nvPr/>
        </p:nvSpPr>
        <p:spPr bwMode="auto">
          <a:xfrm>
            <a:off x="3429000" y="2857500"/>
            <a:ext cx="1655763" cy="30003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乳胶制品</a:t>
            </a:r>
          </a:p>
        </p:txBody>
      </p:sp>
      <p:sp>
        <p:nvSpPr>
          <p:cNvPr id="540729" name="_s1047"/>
          <p:cNvSpPr>
            <a:spLocks noChangeArrowheads="1"/>
          </p:cNvSpPr>
          <p:nvPr/>
        </p:nvSpPr>
        <p:spPr bwMode="auto">
          <a:xfrm>
            <a:off x="3429000" y="714375"/>
            <a:ext cx="1655763" cy="360363"/>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玩   具</a:t>
            </a:r>
          </a:p>
        </p:txBody>
      </p:sp>
      <p:sp>
        <p:nvSpPr>
          <p:cNvPr id="540730" name="_s1048"/>
          <p:cNvSpPr>
            <a:spLocks noChangeArrowheads="1"/>
          </p:cNvSpPr>
          <p:nvPr/>
        </p:nvSpPr>
        <p:spPr bwMode="auto">
          <a:xfrm>
            <a:off x="3429000" y="2000250"/>
            <a:ext cx="1655763" cy="360363"/>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食品接触材料</a:t>
            </a:r>
          </a:p>
        </p:txBody>
      </p:sp>
      <p:sp>
        <p:nvSpPr>
          <p:cNvPr id="540731" name="_s1051"/>
          <p:cNvSpPr>
            <a:spLocks noChangeArrowheads="1"/>
          </p:cNvSpPr>
          <p:nvPr/>
        </p:nvSpPr>
        <p:spPr bwMode="auto">
          <a:xfrm>
            <a:off x="3429000" y="3643313"/>
            <a:ext cx="1714500" cy="360362"/>
          </a:xfrm>
          <a:prstGeom prst="roundRect">
            <a:avLst>
              <a:gd name="adj" fmla="val 16667"/>
            </a:avLst>
          </a:prstGeom>
          <a:solidFill>
            <a:srgbClr val="00FF00"/>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自行车</a:t>
            </a:r>
          </a:p>
        </p:txBody>
      </p:sp>
      <p:sp>
        <p:nvSpPr>
          <p:cNvPr id="540732" name="_s1052"/>
          <p:cNvSpPr>
            <a:spLocks noChangeArrowheads="1"/>
          </p:cNvSpPr>
          <p:nvPr/>
        </p:nvSpPr>
        <p:spPr bwMode="auto">
          <a:xfrm>
            <a:off x="3429000" y="4071938"/>
            <a:ext cx="1714500" cy="360362"/>
          </a:xfrm>
          <a:prstGeom prst="roundRect">
            <a:avLst>
              <a:gd name="adj" fmla="val 16667"/>
            </a:avLst>
          </a:prstGeom>
          <a:solidFill>
            <a:srgbClr val="00FF00"/>
          </a:solidFill>
          <a:ln w="9525">
            <a:solidFill>
              <a:schemeClr val="tx1"/>
            </a:solidFill>
            <a:round/>
            <a:headEnd/>
            <a:tailEnd/>
          </a:ln>
        </p:spPr>
        <p:txBody>
          <a:bodyPr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家具</a:t>
            </a:r>
          </a:p>
        </p:txBody>
      </p:sp>
      <p:sp>
        <p:nvSpPr>
          <p:cNvPr id="24586" name="_s1040"/>
          <p:cNvSpPr>
            <a:spLocks noChangeArrowheads="1"/>
          </p:cNvSpPr>
          <p:nvPr/>
        </p:nvSpPr>
        <p:spPr bwMode="auto">
          <a:xfrm>
            <a:off x="1214438" y="1714500"/>
            <a:ext cx="712787" cy="2268538"/>
          </a:xfrm>
          <a:prstGeom prst="roundRect">
            <a:avLst>
              <a:gd name="adj" fmla="val 16667"/>
            </a:avLst>
          </a:prstGeom>
          <a:solidFill>
            <a:schemeClr val="accent1"/>
          </a:solidFill>
          <a:ln w="9525">
            <a:solidFill>
              <a:schemeClr val="tx1"/>
            </a:solidFill>
            <a:round/>
            <a:headEnd/>
            <a:tailEnd/>
          </a:ln>
        </p:spPr>
        <p:txBody>
          <a:bodyPr lIns="0" tIns="0" rIns="0" bIns="0" anchor="ctr"/>
          <a:lstStyle/>
          <a:p>
            <a:pPr algn="ctr"/>
            <a:r>
              <a:rPr lang="zh-CN" altLang="en-US" sz="2800">
                <a:solidFill>
                  <a:srgbClr val="FFFF00"/>
                </a:solidFill>
                <a:ea typeface="黑体" pitchFamily="2" charset="-122"/>
              </a:rPr>
              <a:t>消费品</a:t>
            </a:r>
          </a:p>
        </p:txBody>
      </p:sp>
      <p:sp>
        <p:nvSpPr>
          <p:cNvPr id="540742" name="_s1050"/>
          <p:cNvSpPr>
            <a:spLocks noChangeArrowheads="1"/>
          </p:cNvSpPr>
          <p:nvPr/>
        </p:nvSpPr>
        <p:spPr bwMode="auto">
          <a:xfrm>
            <a:off x="3429000" y="3214688"/>
            <a:ext cx="1643063" cy="360362"/>
          </a:xfrm>
          <a:prstGeom prst="roundRect">
            <a:avLst>
              <a:gd name="adj" fmla="val 16667"/>
            </a:avLst>
          </a:prstGeom>
          <a:solidFill>
            <a:srgbClr val="00FF00"/>
          </a:solidFill>
          <a:ln w="9525">
            <a:solidFill>
              <a:schemeClr val="tx1"/>
            </a:solidFill>
            <a:round/>
            <a:headEnd/>
            <a:tailEnd/>
          </a:ln>
        </p:spPr>
        <p:txBody>
          <a:bodyPr wrap="none" lIns="0" tIns="0" rIns="0" bIns="0" anchor="ctr"/>
          <a:lstStyle/>
          <a:p>
            <a:pPr algn="ctr">
              <a:defRPr/>
            </a:pPr>
            <a:r>
              <a:rPr lang="zh-CN" altLang="en-US" sz="1600" dirty="0">
                <a:effectLst>
                  <a:outerShdw blurRad="38100" dist="38100" dir="2700000" algn="tl">
                    <a:srgbClr val="FFFFFF"/>
                  </a:outerShdw>
                </a:effectLst>
                <a:latin typeface="微软雅黑" pitchFamily="34" charset="-122"/>
              </a:rPr>
              <a:t>一次性卫生用品</a:t>
            </a:r>
          </a:p>
        </p:txBody>
      </p:sp>
      <p:sp>
        <p:nvSpPr>
          <p:cNvPr id="38" name="左弧形箭头 37"/>
          <p:cNvSpPr/>
          <p:nvPr/>
        </p:nvSpPr>
        <p:spPr>
          <a:xfrm>
            <a:off x="2286000" y="785813"/>
            <a:ext cx="731838" cy="450056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0" name="爆炸形 1 39"/>
          <p:cNvSpPr/>
          <p:nvPr/>
        </p:nvSpPr>
        <p:spPr>
          <a:xfrm>
            <a:off x="3286125" y="4500563"/>
            <a:ext cx="2214563" cy="98583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rgbClr val="FF0000"/>
                </a:solidFill>
                <a:effectLst>
                  <a:outerShdw blurRad="38100" dist="38100" dir="2700000" algn="tl">
                    <a:srgbClr val="FFFFFF"/>
                  </a:outerShdw>
                </a:effectLst>
                <a:latin typeface="微软雅黑" pitchFamily="34" charset="-122"/>
                <a:ea typeface="微软雅黑" pitchFamily="34" charset="-122"/>
              </a:rPr>
              <a:t>等等</a:t>
            </a:r>
          </a:p>
        </p:txBody>
      </p:sp>
      <p:pic>
        <p:nvPicPr>
          <p:cNvPr id="24590" name="Picture 8" descr="合作"/>
          <p:cNvPicPr>
            <a:picLocks noChangeAspect="1" noChangeArrowheads="1"/>
          </p:cNvPicPr>
          <p:nvPr/>
        </p:nvPicPr>
        <p:blipFill>
          <a:blip r:embed="rId2"/>
          <a:srcRect/>
          <a:stretch>
            <a:fillRect/>
          </a:stretch>
        </p:blipFill>
        <p:spPr bwMode="auto">
          <a:xfrm>
            <a:off x="5765800" y="1344613"/>
            <a:ext cx="2797175" cy="32908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250"/>
          <p:cNvGrpSpPr>
            <a:grpSpLocks/>
          </p:cNvGrpSpPr>
          <p:nvPr/>
        </p:nvGrpSpPr>
        <p:grpSpPr bwMode="auto">
          <a:xfrm>
            <a:off x="0" y="1236663"/>
            <a:ext cx="8791575" cy="3751262"/>
            <a:chOff x="928662" y="1675522"/>
            <a:chExt cx="6850085" cy="3506956"/>
          </a:xfrm>
        </p:grpSpPr>
        <p:grpSp>
          <p:nvGrpSpPr>
            <p:cNvPr id="3" name="Group 249"/>
            <p:cNvGrpSpPr>
              <a:grpSpLocks/>
            </p:cNvGrpSpPr>
            <p:nvPr/>
          </p:nvGrpSpPr>
          <p:grpSpPr bwMode="auto">
            <a:xfrm>
              <a:off x="4921456" y="1675522"/>
              <a:ext cx="2857291" cy="3506956"/>
              <a:chOff x="1136" y="1661"/>
              <a:chExt cx="1696" cy="2204"/>
            </a:xfrm>
            <a:solidFill>
              <a:srgbClr val="B2D2DE"/>
            </a:solidFill>
          </p:grpSpPr>
          <p:sp>
            <p:nvSpPr>
              <p:cNvPr id="4"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5"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6"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7"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8"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9"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0"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1"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2"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3"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4"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5"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6"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7"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8"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39"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0"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1"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2"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3"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4"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5"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6"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7"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8"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49"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0"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1"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2"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3"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4"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5"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6"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7"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8"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59"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0"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1"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2"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3"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4"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5"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6"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7"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8"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69"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0"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1"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2"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grpSp>
        <p:grpSp>
          <p:nvGrpSpPr>
            <p:cNvPr id="251" name="Group 319"/>
            <p:cNvGrpSpPr>
              <a:grpSpLocks/>
            </p:cNvGrpSpPr>
            <p:nvPr/>
          </p:nvGrpSpPr>
          <p:grpSpPr bwMode="auto">
            <a:xfrm>
              <a:off x="928662" y="1780540"/>
              <a:ext cx="3824322" cy="3163262"/>
              <a:chOff x="1556" y="1727"/>
              <a:chExt cx="2270" cy="1988"/>
            </a:xfrm>
            <a:solidFill>
              <a:srgbClr val="B2D2DE"/>
            </a:solidFill>
          </p:grpSpPr>
          <p:sp>
            <p:nvSpPr>
              <p:cNvPr id="74"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5"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6"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7"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8"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79"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0"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1"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2"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3"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4"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5"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6"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7"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8"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FF960C"/>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89"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0"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1"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2"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3"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4"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5"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6"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7"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8"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99"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0"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1"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2"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3"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4"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5"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6"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7"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8"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09"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0"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1"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2"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3"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4"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5"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6"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7"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8"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19"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0"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1"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2"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3"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4"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5"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6"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7"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8"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29"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0"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1"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2"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3"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4"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5"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6"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7"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8"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39"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0"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1"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2"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3"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4"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5"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6"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7"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8"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49"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0"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1"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2"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3"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4"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5"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6"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7"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8"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59"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0"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1"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2"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3"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4"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5"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6"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7"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8"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69"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0"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1"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2"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3"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4"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5"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6"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7"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8"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79"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0"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1"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2"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3"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4"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5"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6"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7"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8"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89"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0"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1"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2"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3"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4"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5"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6"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7"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8"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199"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0"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1"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2"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3"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4"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5"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6"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7"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8"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09"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0"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1"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2"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3"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4"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5"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6"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7"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8"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19"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0"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1"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2"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3"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4"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5"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6"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7"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8"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29"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0"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1"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2"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3"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4"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5"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6"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7"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8"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39"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0"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1"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solidFill>
                <a:srgbClr val="256885"/>
              </a:solid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2"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3"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4"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5"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6"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7"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8"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49"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sp>
            <p:nvSpPr>
              <p:cNvPr id="250"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fontAlgn="auto">
                  <a:spcBef>
                    <a:spcPts val="0"/>
                  </a:spcBef>
                  <a:spcAft>
                    <a:spcPts val="0"/>
                  </a:spcAft>
                  <a:defRPr/>
                </a:pPr>
                <a:endParaRPr lang="en-US" kern="0">
                  <a:solidFill>
                    <a:sysClr val="windowText" lastClr="000000"/>
                  </a:solidFill>
                  <a:latin typeface="Arial Narrow" pitchFamily="34" charset="0"/>
                  <a:ea typeface="宋体" panose="02010600030101010101" pitchFamily="2" charset="-122"/>
                  <a:cs typeface="Arial" pitchFamily="34" charset="0"/>
                </a:endParaRPr>
              </a:p>
            </p:txBody>
          </p:sp>
        </p:grpSp>
      </p:grpSp>
      <p:sp>
        <p:nvSpPr>
          <p:cNvPr id="252" name="AutoShape 31"/>
          <p:cNvSpPr>
            <a:spLocks noChangeArrowheads="1"/>
          </p:cNvSpPr>
          <p:nvPr/>
        </p:nvSpPr>
        <p:spPr bwMode="auto">
          <a:xfrm>
            <a:off x="6357938" y="3394075"/>
            <a:ext cx="1368425" cy="477838"/>
          </a:xfrm>
          <a:prstGeom prst="wedgeRoundRectCallout">
            <a:avLst>
              <a:gd name="adj1" fmla="val 63806"/>
              <a:gd name="adj2" fmla="val 71375"/>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lIns="36000" tIns="36000" rIns="36000" bIns="36000" anchor="ctr"/>
          <a:lstStyle/>
          <a:p>
            <a:pPr algn="ctr">
              <a:defRPr/>
            </a:pPr>
            <a:r>
              <a:rPr lang="en-US" altLang="zh-CN" sz="1400" b="1" dirty="0">
                <a:solidFill>
                  <a:srgbClr val="FFFFFF"/>
                </a:solidFill>
                <a:latin typeface="微软雅黑" pitchFamily="34" charset="-122"/>
                <a:ea typeface="微软雅黑" pitchFamily="34" charset="-122"/>
              </a:rPr>
              <a:t>2007</a:t>
            </a:r>
            <a:r>
              <a:rPr lang="zh-CN" altLang="en-US" sz="1400" b="1" dirty="0">
                <a:solidFill>
                  <a:srgbClr val="FFFFFF"/>
                </a:solidFill>
                <a:latin typeface="微软雅黑" pitchFamily="34" charset="-122"/>
                <a:ea typeface="微软雅黑" pitchFamily="34" charset="-122"/>
              </a:rPr>
              <a:t>年巴西奶粉事件</a:t>
            </a:r>
          </a:p>
        </p:txBody>
      </p:sp>
      <p:sp>
        <p:nvSpPr>
          <p:cNvPr id="253" name="AutoShape 24"/>
          <p:cNvSpPr>
            <a:spLocks noChangeArrowheads="1"/>
          </p:cNvSpPr>
          <p:nvPr/>
        </p:nvSpPr>
        <p:spPr bwMode="auto">
          <a:xfrm>
            <a:off x="7235825" y="2857500"/>
            <a:ext cx="1368425" cy="476250"/>
          </a:xfrm>
          <a:prstGeom prst="wedgeRoundRectCallout">
            <a:avLst>
              <a:gd name="adj1" fmla="val -56032"/>
              <a:gd name="adj2" fmla="val -67079"/>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lIns="36000" tIns="36000" rIns="36000" bIns="36000" anchor="ctr"/>
          <a:lstStyle/>
          <a:p>
            <a:pPr algn="ctr">
              <a:defRPr/>
            </a:pPr>
            <a:r>
              <a:rPr lang="en-US" altLang="zh-CN" sz="1400" b="1">
                <a:solidFill>
                  <a:srgbClr val="FFFFFF"/>
                </a:solidFill>
                <a:latin typeface="微软雅黑" pitchFamily="34" charset="-122"/>
                <a:ea typeface="微软雅黑" pitchFamily="34" charset="-122"/>
              </a:rPr>
              <a:t>2009</a:t>
            </a:r>
            <a:r>
              <a:rPr lang="zh-CN" altLang="en-US" sz="1400" b="1">
                <a:solidFill>
                  <a:srgbClr val="FFFFFF"/>
                </a:solidFill>
                <a:latin typeface="微软雅黑" pitchFamily="34" charset="-122"/>
                <a:ea typeface="微软雅黑" pitchFamily="34" charset="-122"/>
              </a:rPr>
              <a:t>年美国花生酱事件</a:t>
            </a:r>
          </a:p>
        </p:txBody>
      </p:sp>
      <p:sp>
        <p:nvSpPr>
          <p:cNvPr id="11269" name="AutoShape 35"/>
          <p:cNvSpPr>
            <a:spLocks noChangeArrowheads="1"/>
          </p:cNvSpPr>
          <p:nvPr/>
        </p:nvSpPr>
        <p:spPr bwMode="auto">
          <a:xfrm>
            <a:off x="5580063" y="2317750"/>
            <a:ext cx="1081087" cy="420688"/>
          </a:xfrm>
          <a:prstGeom prst="wedgeRoundRectCallout">
            <a:avLst>
              <a:gd name="adj1" fmla="val 52204"/>
              <a:gd name="adj2" fmla="val 87736"/>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en-US" altLang="zh-CN" sz="1400" b="1" dirty="0" smtClean="0">
                <a:solidFill>
                  <a:srgbClr val="FFFFFF"/>
                </a:solidFill>
                <a:latin typeface="微软雅黑" panose="020B0503020204020204" pitchFamily="34" charset="-122"/>
                <a:ea typeface="微软雅黑" panose="020B0503020204020204" pitchFamily="34" charset="-122"/>
              </a:rPr>
              <a:t>1970</a:t>
            </a:r>
            <a:r>
              <a:rPr lang="zh-CN" altLang="en-US" sz="1400" b="1" dirty="0" smtClean="0">
                <a:solidFill>
                  <a:srgbClr val="FFFFFF"/>
                </a:solidFill>
                <a:latin typeface="微软雅黑" panose="020B0503020204020204" pitchFamily="34" charset="-122"/>
                <a:ea typeface="微软雅黑" panose="020B0503020204020204" pitchFamily="34" charset="-122"/>
              </a:rPr>
              <a:t>年美国</a:t>
            </a:r>
            <a:r>
              <a:rPr lang="en-US" altLang="zh-CN" sz="1400" b="1" dirty="0" smtClean="0">
                <a:solidFill>
                  <a:srgbClr val="FFFFFF"/>
                </a:solidFill>
                <a:latin typeface="微软雅黑" panose="020B0503020204020204" pitchFamily="34" charset="-122"/>
                <a:ea typeface="微软雅黑" panose="020B0503020204020204" pitchFamily="34" charset="-122"/>
              </a:rPr>
              <a:t> </a:t>
            </a:r>
            <a:r>
              <a:rPr lang="en-US" altLang="zh-CN" sz="1400" b="1" dirty="0">
                <a:solidFill>
                  <a:srgbClr val="FFFFFF"/>
                </a:solidFill>
                <a:latin typeface="微软雅黑" panose="020B0503020204020204" pitchFamily="34" charset="-122"/>
                <a:ea typeface="微软雅黑" panose="020B0503020204020204" pitchFamily="34" charset="-122"/>
              </a:rPr>
              <a:t>DES</a:t>
            </a:r>
            <a:r>
              <a:rPr lang="zh-CN" altLang="en-US" sz="1400" b="1" dirty="0">
                <a:solidFill>
                  <a:srgbClr val="FFFFFF"/>
                </a:solidFill>
                <a:latin typeface="微软雅黑" panose="020B0503020204020204" pitchFamily="34" charset="-122"/>
                <a:ea typeface="微软雅黑" panose="020B0503020204020204" pitchFamily="34" charset="-122"/>
              </a:rPr>
              <a:t>事件</a:t>
            </a:r>
          </a:p>
        </p:txBody>
      </p:sp>
      <p:sp>
        <p:nvSpPr>
          <p:cNvPr id="11270" name="AutoShape 30"/>
          <p:cNvSpPr>
            <a:spLocks noChangeArrowheads="1"/>
          </p:cNvSpPr>
          <p:nvPr/>
        </p:nvSpPr>
        <p:spPr bwMode="auto">
          <a:xfrm>
            <a:off x="6732588" y="1657350"/>
            <a:ext cx="1368425" cy="481013"/>
          </a:xfrm>
          <a:prstGeom prst="wedgeRoundRectCallout">
            <a:avLst>
              <a:gd name="adj1" fmla="val -62181"/>
              <a:gd name="adj2" fmla="val 81681"/>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en-US" altLang="zh-CN" sz="1400" b="1" dirty="0" smtClean="0">
                <a:solidFill>
                  <a:srgbClr val="FFFFFF"/>
                </a:solidFill>
                <a:latin typeface="微软雅黑" panose="020B0503020204020204" pitchFamily="34" charset="-122"/>
                <a:ea typeface="微软雅黑" panose="020B0503020204020204" pitchFamily="34" charset="-122"/>
              </a:rPr>
              <a:t>2008</a:t>
            </a:r>
            <a:r>
              <a:rPr lang="zh-CN" altLang="en-US" sz="1400" b="1" dirty="0" smtClean="0">
                <a:solidFill>
                  <a:srgbClr val="FFFFFF"/>
                </a:solidFill>
                <a:latin typeface="微软雅黑" panose="020B0503020204020204" pitchFamily="34" charset="-122"/>
                <a:ea typeface="微软雅黑" panose="020B0503020204020204" pitchFamily="34" charset="-122"/>
              </a:rPr>
              <a:t>年加拿大李氏</a:t>
            </a:r>
            <a:r>
              <a:rPr lang="zh-CN" altLang="en-US" sz="1400" b="1" dirty="0">
                <a:solidFill>
                  <a:srgbClr val="FFFFFF"/>
                </a:solidFill>
                <a:latin typeface="微软雅黑" panose="020B0503020204020204" pitchFamily="34" charset="-122"/>
                <a:ea typeface="微软雅黑" panose="020B0503020204020204" pitchFamily="34" charset="-122"/>
              </a:rPr>
              <a:t>杆菌事件</a:t>
            </a:r>
          </a:p>
        </p:txBody>
      </p:sp>
      <p:sp>
        <p:nvSpPr>
          <p:cNvPr id="256" name="AutoShape 23"/>
          <p:cNvSpPr>
            <a:spLocks noChangeArrowheads="1"/>
          </p:cNvSpPr>
          <p:nvPr/>
        </p:nvSpPr>
        <p:spPr bwMode="auto">
          <a:xfrm>
            <a:off x="3203575" y="3217863"/>
            <a:ext cx="2011367" cy="534987"/>
          </a:xfrm>
          <a:prstGeom prst="wedgeRoundRectCallout">
            <a:avLst>
              <a:gd name="adj1" fmla="val -57711"/>
              <a:gd name="adj2" fmla="val -97289"/>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lIns="36000" tIns="36000" rIns="36000" bIns="36000" anchor="ctr"/>
          <a:lstStyle/>
          <a:p>
            <a:pPr algn="ctr">
              <a:defRPr/>
            </a:pPr>
            <a:r>
              <a:rPr lang="zh-CN" altLang="en-US" sz="1400" b="1" dirty="0" smtClean="0">
                <a:solidFill>
                  <a:srgbClr val="FFFFFF"/>
                </a:solidFill>
                <a:latin typeface="微软雅黑" pitchFamily="34" charset="-122"/>
                <a:ea typeface="微软雅黑" pitchFamily="34" charset="-122"/>
              </a:rPr>
              <a:t>中国三</a:t>
            </a:r>
            <a:r>
              <a:rPr lang="zh-CN" altLang="en-US" sz="1400" b="1" dirty="0">
                <a:solidFill>
                  <a:srgbClr val="FFFFFF"/>
                </a:solidFill>
                <a:latin typeface="微软雅黑" pitchFamily="34" charset="-122"/>
                <a:ea typeface="微软雅黑" pitchFamily="34" charset="-122"/>
              </a:rPr>
              <a:t>鹿奶粉、齐二药、龙江镉污染等</a:t>
            </a:r>
            <a:r>
              <a:rPr lang="zh-CN" altLang="en-US" sz="1400" b="1" dirty="0" smtClean="0">
                <a:solidFill>
                  <a:srgbClr val="FFFFFF"/>
                </a:solidFill>
                <a:latin typeface="微软雅黑" pitchFamily="34" charset="-122"/>
                <a:ea typeface="微软雅黑" pitchFamily="34" charset="-122"/>
              </a:rPr>
              <a:t>事件</a:t>
            </a:r>
            <a:r>
              <a:rPr lang="en-US" altLang="zh-CN" sz="1400" b="1" dirty="0" smtClean="0">
                <a:solidFill>
                  <a:srgbClr val="FFFFFF"/>
                </a:solidFill>
                <a:latin typeface="微软雅黑" pitchFamily="34" charset="-122"/>
                <a:ea typeface="微软雅黑" pitchFamily="34" charset="-122"/>
              </a:rPr>
              <a:t>……</a:t>
            </a:r>
            <a:endParaRPr lang="zh-CN" altLang="en-US" sz="1400" b="1" dirty="0">
              <a:solidFill>
                <a:srgbClr val="FFFFFF"/>
              </a:solidFill>
              <a:latin typeface="微软雅黑" pitchFamily="34" charset="-122"/>
              <a:ea typeface="微软雅黑" pitchFamily="34" charset="-122"/>
            </a:endParaRPr>
          </a:p>
        </p:txBody>
      </p:sp>
      <p:sp>
        <p:nvSpPr>
          <p:cNvPr id="11272" name="AutoShape 27"/>
          <p:cNvSpPr>
            <a:spLocks noChangeArrowheads="1"/>
          </p:cNvSpPr>
          <p:nvPr/>
        </p:nvSpPr>
        <p:spPr bwMode="auto">
          <a:xfrm>
            <a:off x="4427538" y="1536700"/>
            <a:ext cx="1081087" cy="481013"/>
          </a:xfrm>
          <a:prstGeom prst="wedgeRoundRectCallout">
            <a:avLst>
              <a:gd name="adj1" fmla="val -70852"/>
              <a:gd name="adj2" fmla="val 98759"/>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zh-CN" altLang="en-US" sz="1400" b="1">
                <a:solidFill>
                  <a:srgbClr val="FFFFFF"/>
                </a:solidFill>
                <a:latin typeface="微软雅黑" panose="020B0503020204020204" pitchFamily="34" charset="-122"/>
                <a:ea typeface="微软雅黑" panose="020B0503020204020204" pitchFamily="34" charset="-122"/>
              </a:rPr>
              <a:t>日本“丰田召回门”</a:t>
            </a:r>
          </a:p>
        </p:txBody>
      </p:sp>
      <p:sp>
        <p:nvSpPr>
          <p:cNvPr id="11273" name="AutoShape 33"/>
          <p:cNvSpPr>
            <a:spLocks noChangeArrowheads="1"/>
          </p:cNvSpPr>
          <p:nvPr/>
        </p:nvSpPr>
        <p:spPr bwMode="auto">
          <a:xfrm>
            <a:off x="2051050" y="1536700"/>
            <a:ext cx="1727200" cy="481013"/>
          </a:xfrm>
          <a:prstGeom prst="wedgeRoundRectCallout">
            <a:avLst>
              <a:gd name="adj1" fmla="val -28403"/>
              <a:gd name="adj2" fmla="val 107852"/>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en-US" altLang="zh-CN" sz="1400" b="1">
                <a:solidFill>
                  <a:srgbClr val="FFFFFF"/>
                </a:solidFill>
                <a:latin typeface="微软雅黑" panose="020B0503020204020204" pitchFamily="34" charset="-122"/>
                <a:ea typeface="微软雅黑" panose="020B0503020204020204" pitchFamily="34" charset="-122"/>
              </a:rPr>
              <a:t>2006</a:t>
            </a:r>
            <a:r>
              <a:rPr lang="zh-CN" altLang="en-US" sz="1400" b="1">
                <a:solidFill>
                  <a:srgbClr val="FFFFFF"/>
                </a:solidFill>
                <a:latin typeface="微软雅黑" panose="020B0503020204020204" pitchFamily="34" charset="-122"/>
                <a:ea typeface="微软雅黑" panose="020B0503020204020204" pitchFamily="34" charset="-122"/>
              </a:rPr>
              <a:t>年俄罗斯毒葡萄酒事件</a:t>
            </a:r>
          </a:p>
        </p:txBody>
      </p:sp>
      <p:sp>
        <p:nvSpPr>
          <p:cNvPr id="259" name="AutoShape 32"/>
          <p:cNvSpPr>
            <a:spLocks noChangeArrowheads="1"/>
          </p:cNvSpPr>
          <p:nvPr/>
        </p:nvSpPr>
        <p:spPr bwMode="auto">
          <a:xfrm>
            <a:off x="900113" y="3817938"/>
            <a:ext cx="1296987" cy="357187"/>
          </a:xfrm>
          <a:prstGeom prst="wedgeRoundRectCallout">
            <a:avLst>
              <a:gd name="adj1" fmla="val -62224"/>
              <a:gd name="adj2" fmla="val -102300"/>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lIns="36000" tIns="36000" rIns="36000" bIns="36000" anchor="ctr"/>
          <a:lstStyle/>
          <a:p>
            <a:pPr algn="ctr">
              <a:defRPr/>
            </a:pPr>
            <a:r>
              <a:rPr lang="zh-CN" altLang="en-US" sz="1400" b="1" dirty="0">
                <a:solidFill>
                  <a:srgbClr val="FFFFFF"/>
                </a:solidFill>
                <a:latin typeface="微软雅黑" pitchFamily="34" charset="-122"/>
                <a:ea typeface="微软雅黑" pitchFamily="34" charset="-122"/>
              </a:rPr>
              <a:t>非洲猪瘟事件</a:t>
            </a:r>
          </a:p>
        </p:txBody>
      </p:sp>
      <p:sp>
        <p:nvSpPr>
          <p:cNvPr id="11275" name="AutoShape 20"/>
          <p:cNvSpPr>
            <a:spLocks noChangeArrowheads="1"/>
          </p:cNvSpPr>
          <p:nvPr/>
        </p:nvSpPr>
        <p:spPr bwMode="auto">
          <a:xfrm>
            <a:off x="3995738" y="4478338"/>
            <a:ext cx="1295400" cy="479425"/>
          </a:xfrm>
          <a:prstGeom prst="wedgeRoundRectCallout">
            <a:avLst>
              <a:gd name="adj1" fmla="val -72796"/>
              <a:gd name="adj2" fmla="val -79833"/>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defRPr/>
            </a:pPr>
            <a:r>
              <a:rPr lang="en-US" altLang="zh-CN" sz="1400" b="1" dirty="0">
                <a:solidFill>
                  <a:srgbClr val="FFFFFF"/>
                </a:solidFill>
                <a:latin typeface="微软雅黑" panose="020B0503020204020204" pitchFamily="34" charset="-122"/>
                <a:ea typeface="微软雅黑" panose="020B0503020204020204" pitchFamily="34" charset="-122"/>
              </a:rPr>
              <a:t>1995</a:t>
            </a:r>
            <a:r>
              <a:rPr lang="zh-CN" altLang="en-US" sz="1400" b="1" dirty="0">
                <a:solidFill>
                  <a:srgbClr val="FFFFFF"/>
                </a:solidFill>
                <a:latin typeface="微软雅黑" panose="020B0503020204020204" pitchFamily="34" charset="-122"/>
                <a:ea typeface="微软雅黑" panose="020B0503020204020204" pitchFamily="34" charset="-122"/>
              </a:rPr>
              <a:t>年香肠污染事件</a:t>
            </a:r>
          </a:p>
        </p:txBody>
      </p:sp>
      <p:sp>
        <p:nvSpPr>
          <p:cNvPr id="11276" name="AutoShape 26"/>
          <p:cNvSpPr>
            <a:spLocks noChangeArrowheads="1"/>
          </p:cNvSpPr>
          <p:nvPr/>
        </p:nvSpPr>
        <p:spPr bwMode="auto">
          <a:xfrm>
            <a:off x="468313" y="1838325"/>
            <a:ext cx="1366837" cy="481013"/>
          </a:xfrm>
          <a:prstGeom prst="wedgeRoundRectCallout">
            <a:avLst>
              <a:gd name="adj1" fmla="val 54644"/>
              <a:gd name="adj2" fmla="val 98903"/>
              <a:gd name="adj3" fmla="val 16667"/>
            </a:avLst>
          </a:prstGeom>
          <a:gradFill rotWithShape="1">
            <a:gsLst>
              <a:gs pos="0">
                <a:srgbClr val="AD1700"/>
              </a:gs>
              <a:gs pos="80000">
                <a:srgbClr val="E32200"/>
              </a:gs>
              <a:gs pos="100000">
                <a:srgbClr val="E92000"/>
              </a:gs>
            </a:gsLst>
            <a:lin ang="16200000"/>
          </a:gradFill>
          <a:ln w="9525" algn="ctr">
            <a:solidFill>
              <a:srgbClr val="CC2F00"/>
            </a:solidFill>
            <a:miter lim="800000"/>
            <a:headEnd/>
            <a:tailEnd/>
          </a:ln>
          <a:effectLst>
            <a:outerShdw dist="23000" dir="5400000" rotWithShape="0">
              <a:srgbClr val="000000">
                <a:alpha val="34998"/>
              </a:srgbClr>
            </a:outerShdw>
          </a:effectLst>
        </p:spPr>
        <p:txBody>
          <a:bodyPr lIns="36000" tIns="36000" rIns="36000" bIns="36000" anchor="ctr"/>
          <a:lstStyle/>
          <a:p>
            <a:pPr algn="ctr">
              <a:defRPr/>
            </a:pPr>
            <a:r>
              <a:rPr lang="en-US" altLang="zh-CN" sz="1400" b="1" dirty="0" smtClean="0">
                <a:solidFill>
                  <a:srgbClr val="FFFFFF"/>
                </a:solidFill>
                <a:latin typeface="微软雅黑" pitchFamily="34" charset="-122"/>
              </a:rPr>
              <a:t>1950‘S</a:t>
            </a:r>
            <a:r>
              <a:rPr lang="zh-CN" altLang="en-US" sz="1400" b="1" dirty="0" smtClean="0">
                <a:solidFill>
                  <a:srgbClr val="FFFFFF"/>
                </a:solidFill>
                <a:latin typeface="微软雅黑" pitchFamily="34" charset="-122"/>
              </a:rPr>
              <a:t>德国“反应停”</a:t>
            </a:r>
            <a:r>
              <a:rPr lang="zh-CN" altLang="en-US" sz="1400" b="1" dirty="0">
                <a:solidFill>
                  <a:srgbClr val="FFFFFF"/>
                </a:solidFill>
                <a:latin typeface="微软雅黑" pitchFamily="34" charset="-122"/>
              </a:rPr>
              <a:t>事件</a:t>
            </a:r>
          </a:p>
        </p:txBody>
      </p:sp>
      <p:sp>
        <p:nvSpPr>
          <p:cNvPr id="29708" name="Text Box 15"/>
          <p:cNvSpPr txBox="1">
            <a:spLocks noChangeArrowheads="1"/>
          </p:cNvSpPr>
          <p:nvPr/>
        </p:nvSpPr>
        <p:spPr bwMode="auto">
          <a:xfrm>
            <a:off x="285720" y="571484"/>
            <a:ext cx="5351462" cy="519113"/>
          </a:xfrm>
          <a:prstGeom prst="rect">
            <a:avLst/>
          </a:prstGeom>
          <a:noFill/>
          <a:ln w="9525">
            <a:noFill/>
            <a:miter lim="800000"/>
            <a:headEnd/>
            <a:tailEnd/>
          </a:ln>
        </p:spPr>
        <p:txBody>
          <a:bodyPr>
            <a:spAutoFit/>
          </a:bodyPr>
          <a:lstStyle/>
          <a:p>
            <a:r>
              <a:rPr lang="zh-CN" altLang="en-US" sz="2800" b="1" dirty="0">
                <a:solidFill>
                  <a:srgbClr val="910101"/>
                </a:solidFill>
                <a:latin typeface="黑体" pitchFamily="2" charset="-122"/>
                <a:ea typeface="黑体" pitchFamily="2" charset="-122"/>
              </a:rPr>
              <a:t>消费品质量监管已成世界性难题</a:t>
            </a:r>
          </a:p>
        </p:txBody>
      </p:sp>
      <p:cxnSp>
        <p:nvCxnSpPr>
          <p:cNvPr id="267" name="直接连接符 266"/>
          <p:cNvCxnSpPr/>
          <p:nvPr/>
        </p:nvCxnSpPr>
        <p:spPr>
          <a:xfrm rot="10800000" flipV="1">
            <a:off x="214314" y="1071549"/>
            <a:ext cx="5357819" cy="6363"/>
          </a:xfrm>
          <a:prstGeom prst="line">
            <a:avLst/>
          </a:prstGeom>
          <a:ln>
            <a:solidFill>
              <a:srgbClr val="910101"/>
            </a:solidFill>
          </a:ln>
        </p:spPr>
        <p:style>
          <a:lnRef idx="1">
            <a:schemeClr val="accent1"/>
          </a:lnRef>
          <a:fillRef idx="0">
            <a:schemeClr val="accent1"/>
          </a:fillRef>
          <a:effectRef idx="0">
            <a:schemeClr val="accent1"/>
          </a:effectRef>
          <a:fontRef idx="minor">
            <a:schemeClr val="tx1"/>
          </a:fontRef>
        </p:style>
      </p:cxnSp>
      <p:sp>
        <p:nvSpPr>
          <p:cNvPr id="29710" name="Rectangle 7"/>
          <p:cNvSpPr>
            <a:spLocks noChangeArrowheads="1"/>
          </p:cNvSpPr>
          <p:nvPr/>
        </p:nvSpPr>
        <p:spPr bwMode="auto">
          <a:xfrm>
            <a:off x="0" y="873125"/>
            <a:ext cx="215900" cy="79375"/>
          </a:xfrm>
          <a:prstGeom prst="rect">
            <a:avLst/>
          </a:prstGeom>
          <a:solidFill>
            <a:srgbClr val="910101"/>
          </a:solidFill>
          <a:ln w="9525">
            <a:noFill/>
            <a:miter lim="800000"/>
            <a:headEnd/>
            <a:tailEnd/>
          </a:ln>
        </p:spPr>
        <p:txBody>
          <a:bodyPr wrap="none" lIns="102369" tIns="51184" rIns="102369" bIns="51184" anchor="ctr"/>
          <a:lstStyle/>
          <a:p>
            <a:endParaRPr lang="zh-CN" altLang="en-US" sz="1600">
              <a:ea typeface="宋体"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4294967295"/>
          </p:nvPr>
        </p:nvSpPr>
        <p:spPr>
          <a:xfrm>
            <a:off x="785786" y="1714492"/>
            <a:ext cx="7777162" cy="2952750"/>
          </a:xfrm>
          <a:ln>
            <a:solidFill>
              <a:srgbClr val="FF0000"/>
            </a:solidFill>
          </a:ln>
        </p:spPr>
        <p:txBody>
          <a:bodyPr/>
          <a:lstStyle/>
          <a:p>
            <a:pPr marL="0" indent="0" eaLnBrk="1" hangingPunct="1">
              <a:lnSpc>
                <a:spcPct val="145000"/>
              </a:lnSpc>
              <a:buFont typeface="Wingdings" pitchFamily="2" charset="2"/>
              <a:buNone/>
            </a:pPr>
            <a:r>
              <a:rPr lang="zh-CN" altLang="en-US" sz="2800" b="1" smtClean="0">
                <a:latin typeface="楷体_GB2312" pitchFamily="49" charset="-122"/>
                <a:ea typeface="楷体_GB2312" pitchFamily="49" charset="-122"/>
              </a:rPr>
              <a:t>    总部设在巴黎的</a:t>
            </a:r>
            <a:r>
              <a:rPr lang="zh-CN" altLang="en-US" sz="2800" b="1" smtClean="0">
                <a:latin typeface="微软雅黑" pitchFamily="34" charset="-122"/>
                <a:ea typeface="微软雅黑" pitchFamily="34" charset="-122"/>
              </a:rPr>
              <a:t>经济合作与发展组织</a:t>
            </a:r>
            <a:r>
              <a:rPr lang="zh-CN" altLang="en-US" sz="2800" b="1" smtClean="0">
                <a:latin typeface="楷体_GB2312" pitchFamily="49" charset="-122"/>
                <a:ea typeface="楷体_GB2312" pitchFamily="49" charset="-122"/>
              </a:rPr>
              <a:t>为它的</a:t>
            </a:r>
            <a:r>
              <a:rPr lang="en-US" altLang="zh-CN" sz="2800" b="1" smtClean="0">
                <a:latin typeface="楷体_GB2312" pitchFamily="49" charset="-122"/>
                <a:ea typeface="楷体_GB2312" pitchFamily="49" charset="-122"/>
              </a:rPr>
              <a:t>29</a:t>
            </a:r>
            <a:r>
              <a:rPr lang="zh-CN" altLang="en-US" sz="2800" b="1" smtClean="0">
                <a:latin typeface="楷体_GB2312" pitchFamily="49" charset="-122"/>
                <a:ea typeface="楷体_GB2312" pitchFamily="49" charset="-122"/>
              </a:rPr>
              <a:t>个成员国提供公共政策评估和开发方面的帮助，而这个组织认为，在目前其成员国需要指导的项目中，</a:t>
            </a:r>
            <a:r>
              <a:rPr lang="zh-CN" altLang="en-US" sz="2800" b="1" smtClean="0">
                <a:solidFill>
                  <a:srgbClr val="FF0000"/>
                </a:solidFill>
                <a:latin typeface="微软雅黑" pitchFamily="34" charset="-122"/>
                <a:ea typeface="微软雅黑" pitchFamily="34" charset="-122"/>
              </a:rPr>
              <a:t>监管改革处于第一位</a:t>
            </a:r>
            <a:r>
              <a:rPr lang="zh-CN" altLang="en-US" sz="2800" b="1" smtClean="0">
                <a:solidFill>
                  <a:schemeClr val="tx2"/>
                </a:solidFill>
                <a:latin typeface="楷体_GB2312" pitchFamily="49" charset="-122"/>
                <a:ea typeface="楷体_GB2312" pitchFamily="49" charset="-122"/>
              </a:rPr>
              <a:t>。</a:t>
            </a:r>
          </a:p>
        </p:txBody>
      </p:sp>
      <p:pic>
        <p:nvPicPr>
          <p:cNvPr id="30723" name="Picture 4" descr="C:\Documents and Settings\Administrator.AF2DE7A7B12C4FC\桌面\武汉大学PPT\版式\角标.png"/>
          <p:cNvPicPr>
            <a:picLocks noChangeAspect="1" noChangeArrowheads="1"/>
          </p:cNvPicPr>
          <p:nvPr/>
        </p:nvPicPr>
        <p:blipFill>
          <a:blip r:embed="rId2"/>
          <a:srcRect/>
          <a:stretch>
            <a:fillRect/>
          </a:stretch>
        </p:blipFill>
        <p:spPr bwMode="auto">
          <a:xfrm>
            <a:off x="2538413" y="0"/>
            <a:ext cx="6605587" cy="711200"/>
          </a:xfrm>
          <a:prstGeom prst="rect">
            <a:avLst/>
          </a:prstGeom>
          <a:noFill/>
          <a:ln w="9525">
            <a:noFill/>
            <a:miter lim="800000"/>
            <a:headEnd/>
            <a:tailEnd/>
          </a:ln>
        </p:spPr>
      </p:pic>
      <p:sp>
        <p:nvSpPr>
          <p:cNvPr id="30724" name="Text Box 6"/>
          <p:cNvSpPr txBox="1">
            <a:spLocks noChangeArrowheads="1"/>
          </p:cNvSpPr>
          <p:nvPr/>
        </p:nvSpPr>
        <p:spPr bwMode="auto">
          <a:xfrm>
            <a:off x="285720" y="571484"/>
            <a:ext cx="3779838" cy="519113"/>
          </a:xfrm>
          <a:prstGeom prst="rect">
            <a:avLst/>
          </a:prstGeom>
          <a:noFill/>
          <a:ln w="9525">
            <a:noFill/>
            <a:miter lim="800000"/>
            <a:headEnd/>
            <a:tailEnd/>
          </a:ln>
        </p:spPr>
        <p:txBody>
          <a:bodyPr>
            <a:spAutoFit/>
          </a:bodyPr>
          <a:lstStyle/>
          <a:p>
            <a:r>
              <a:rPr lang="zh-CN" altLang="en-US" sz="2800" b="1" dirty="0">
                <a:solidFill>
                  <a:srgbClr val="910101"/>
                </a:solidFill>
                <a:latin typeface="黑体" pitchFamily="2" charset="-122"/>
                <a:ea typeface="黑体" pitchFamily="2" charset="-122"/>
              </a:rPr>
              <a:t>监管改革的国际性需求</a:t>
            </a:r>
          </a:p>
        </p:txBody>
      </p:sp>
      <p:cxnSp>
        <p:nvCxnSpPr>
          <p:cNvPr id="6" name="直接连接符 5"/>
          <p:cNvCxnSpPr/>
          <p:nvPr/>
        </p:nvCxnSpPr>
        <p:spPr>
          <a:xfrm rot="10800000" flipV="1">
            <a:off x="214314" y="1071549"/>
            <a:ext cx="3857621" cy="6363"/>
          </a:xfrm>
          <a:prstGeom prst="line">
            <a:avLst/>
          </a:prstGeom>
          <a:ln>
            <a:solidFill>
              <a:srgbClr val="910101"/>
            </a:solidFill>
          </a:ln>
        </p:spPr>
        <p:style>
          <a:lnRef idx="1">
            <a:schemeClr val="accent1"/>
          </a:lnRef>
          <a:fillRef idx="0">
            <a:schemeClr val="accent1"/>
          </a:fillRef>
          <a:effectRef idx="0">
            <a:schemeClr val="accent1"/>
          </a:effectRef>
          <a:fontRef idx="minor">
            <a:schemeClr val="tx1"/>
          </a:fontRef>
        </p:style>
      </p:cxnSp>
      <p:sp>
        <p:nvSpPr>
          <p:cNvPr id="30726" name="Rectangle 7"/>
          <p:cNvSpPr>
            <a:spLocks noChangeArrowheads="1"/>
          </p:cNvSpPr>
          <p:nvPr/>
        </p:nvSpPr>
        <p:spPr bwMode="auto">
          <a:xfrm>
            <a:off x="0" y="873125"/>
            <a:ext cx="215900" cy="79375"/>
          </a:xfrm>
          <a:prstGeom prst="rect">
            <a:avLst/>
          </a:prstGeom>
          <a:solidFill>
            <a:srgbClr val="910101"/>
          </a:solidFill>
          <a:ln w="9525">
            <a:noFill/>
            <a:miter lim="800000"/>
            <a:headEnd/>
            <a:tailEnd/>
          </a:ln>
        </p:spPr>
        <p:txBody>
          <a:bodyPr wrap="none" lIns="102369" tIns="51184" rIns="102369" bIns="51184" anchor="ctr"/>
          <a:lstStyle/>
          <a:p>
            <a:endParaRPr lang="zh-CN" altLang="en-US" sz="1600">
              <a:ea typeface="宋体"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3"/>
          <p:cNvSpPr>
            <a:spLocks noGrp="1" noChangeArrowheads="1"/>
          </p:cNvSpPr>
          <p:nvPr>
            <p:ph type="body" idx="4294967295"/>
          </p:nvPr>
        </p:nvSpPr>
        <p:spPr>
          <a:xfrm>
            <a:off x="1042988" y="1562100"/>
            <a:ext cx="7129462" cy="3482975"/>
          </a:xfrm>
        </p:spPr>
        <p:style>
          <a:lnRef idx="2">
            <a:schemeClr val="accent1"/>
          </a:lnRef>
          <a:fillRef idx="1">
            <a:schemeClr val="lt1"/>
          </a:fillRef>
          <a:effectRef idx="0">
            <a:schemeClr val="accent1"/>
          </a:effectRef>
          <a:fontRef idx="minor">
            <a:schemeClr val="dk1"/>
          </a:fontRef>
        </p:style>
        <p:txBody>
          <a:bodyPr/>
          <a:lstStyle/>
          <a:p>
            <a:pPr marL="0" indent="0" eaLnBrk="1" hangingPunct="1">
              <a:lnSpc>
                <a:spcPct val="145000"/>
              </a:lnSpc>
              <a:buFont typeface="Wingdings" pitchFamily="2" charset="2"/>
              <a:buNone/>
            </a:pPr>
            <a:r>
              <a:rPr lang="en-US" altLang="zh-CN" sz="2000" b="1" dirty="0" smtClean="0">
                <a:latin typeface="楷体"/>
                <a:ea typeface="楷体_GB2312" pitchFamily="49" charset="-122"/>
              </a:rPr>
              <a:t>    </a:t>
            </a:r>
          </a:p>
          <a:p>
            <a:pPr marL="0" indent="0" eaLnBrk="1" hangingPunct="1">
              <a:lnSpc>
                <a:spcPct val="145000"/>
              </a:lnSpc>
              <a:buFont typeface="Wingdings" pitchFamily="2" charset="2"/>
              <a:buNone/>
            </a:pPr>
            <a:r>
              <a:rPr lang="en-US" altLang="zh-CN" sz="2000" b="1" dirty="0" smtClean="0">
                <a:latin typeface="楷体"/>
                <a:ea typeface="楷体_GB2312" pitchFamily="49" charset="-122"/>
              </a:rPr>
              <a:t>   “</a:t>
            </a:r>
            <a:r>
              <a:rPr lang="zh-CN" altLang="en-US" sz="2000" b="1" dirty="0" smtClean="0">
                <a:latin typeface="楷体_GB2312" pitchFamily="49" charset="-122"/>
                <a:ea typeface="楷体_GB2312" pitchFamily="49" charset="-122"/>
              </a:rPr>
              <a:t>构建政府监管、市场调节、企业主体、行业自律、社会参与的质量工作格局，充分运用</a:t>
            </a:r>
            <a:r>
              <a:rPr lang="zh-CN" altLang="en-US" sz="2400" b="1" dirty="0" smtClean="0">
                <a:solidFill>
                  <a:srgbClr val="FF0000"/>
                </a:solidFill>
                <a:latin typeface="微软雅黑" pitchFamily="34" charset="-122"/>
                <a:ea typeface="微软雅黑" pitchFamily="34" charset="-122"/>
              </a:rPr>
              <a:t>经济、法律、行政等手段</a:t>
            </a:r>
            <a:r>
              <a:rPr lang="zh-CN" altLang="en-US" sz="2000" b="1" dirty="0" smtClean="0">
                <a:latin typeface="楷体_GB2312" pitchFamily="49" charset="-122"/>
                <a:ea typeface="楷体_GB2312" pitchFamily="49" charset="-122"/>
              </a:rPr>
              <a:t>维护质量安全，充分发挥市场和企业在促进质量发展中的能动作用。</a:t>
            </a:r>
            <a:r>
              <a:rPr lang="zh-CN" altLang="en-US" sz="2000" b="1" dirty="0" smtClean="0">
                <a:latin typeface="楷体"/>
                <a:ea typeface="楷体_GB2312" pitchFamily="49" charset="-122"/>
              </a:rPr>
              <a:t>”</a:t>
            </a:r>
            <a:endParaRPr lang="zh-CN" altLang="en-US" sz="2000" b="1" dirty="0" smtClean="0">
              <a:latin typeface="楷体_GB2312" pitchFamily="49" charset="-122"/>
              <a:ea typeface="楷体_GB2312" pitchFamily="49" charset="-122"/>
            </a:endParaRPr>
          </a:p>
          <a:p>
            <a:pPr marL="0" indent="0" algn="r" eaLnBrk="1" hangingPunct="1">
              <a:lnSpc>
                <a:spcPct val="145000"/>
              </a:lnSpc>
            </a:pPr>
            <a:r>
              <a:rPr lang="en-US" altLang="zh-CN" sz="2000" b="1" dirty="0" smtClean="0">
                <a:solidFill>
                  <a:srgbClr val="910101"/>
                </a:solidFill>
                <a:latin typeface="宋体" charset="-122"/>
                <a:ea typeface="宋体" charset="-122"/>
              </a:rPr>
              <a:t>——</a:t>
            </a:r>
            <a:r>
              <a:rPr lang="zh-CN" altLang="en-US" sz="2000" b="1" dirty="0" smtClean="0">
                <a:solidFill>
                  <a:srgbClr val="910101"/>
                </a:solidFill>
                <a:latin typeface="宋体" charset="-122"/>
                <a:ea typeface="宋体" charset="-122"/>
              </a:rPr>
              <a:t>国务院</a:t>
            </a:r>
            <a:r>
              <a:rPr lang="en-US" altLang="zh-CN" sz="2000" b="1" dirty="0" smtClean="0">
                <a:solidFill>
                  <a:srgbClr val="910101"/>
                </a:solidFill>
                <a:latin typeface="宋体" charset="-122"/>
                <a:ea typeface="宋体" charset="-122"/>
              </a:rPr>
              <a:t>《</a:t>
            </a:r>
            <a:r>
              <a:rPr lang="zh-CN" altLang="en-US" sz="2000" b="1" dirty="0" smtClean="0">
                <a:solidFill>
                  <a:srgbClr val="910101"/>
                </a:solidFill>
                <a:latin typeface="宋体" charset="-122"/>
                <a:ea typeface="宋体" charset="-122"/>
              </a:rPr>
              <a:t>质量发展纲要（</a:t>
            </a:r>
            <a:r>
              <a:rPr lang="en-US" altLang="zh-CN" sz="2000" b="1" dirty="0" smtClean="0">
                <a:solidFill>
                  <a:srgbClr val="910101"/>
                </a:solidFill>
                <a:latin typeface="宋体" charset="-122"/>
                <a:ea typeface="宋体" charset="-122"/>
              </a:rPr>
              <a:t>2011-2020</a:t>
            </a:r>
            <a:r>
              <a:rPr lang="zh-CN" altLang="en-US" sz="2000" b="1" dirty="0" smtClean="0">
                <a:solidFill>
                  <a:srgbClr val="910101"/>
                </a:solidFill>
                <a:latin typeface="宋体" charset="-122"/>
                <a:ea typeface="宋体" charset="-122"/>
              </a:rPr>
              <a:t>年）</a:t>
            </a:r>
            <a:r>
              <a:rPr lang="en-US" altLang="zh-CN" sz="2000" b="1" dirty="0" smtClean="0">
                <a:solidFill>
                  <a:srgbClr val="910101"/>
                </a:solidFill>
                <a:latin typeface="宋体" charset="-122"/>
                <a:ea typeface="宋体" charset="-122"/>
              </a:rPr>
              <a:t>》</a:t>
            </a:r>
          </a:p>
        </p:txBody>
      </p:sp>
      <p:sp>
        <p:nvSpPr>
          <p:cNvPr id="31746" name="Rectangle 6"/>
          <p:cNvSpPr>
            <a:spLocks noGrp="1" noChangeArrowheads="1"/>
          </p:cNvSpPr>
          <p:nvPr>
            <p:ph type="title" idx="4294967295"/>
          </p:nvPr>
        </p:nvSpPr>
        <p:spPr>
          <a:xfrm>
            <a:off x="214282" y="500046"/>
            <a:ext cx="5327650" cy="615950"/>
          </a:xfrm>
        </p:spPr>
        <p:txBody>
          <a:bodyPr/>
          <a:lstStyle/>
          <a:p>
            <a:pPr algn="l" eaLnBrk="1" hangingPunct="1"/>
            <a:r>
              <a:rPr lang="zh-CN" altLang="en-US" sz="2800" i="0" dirty="0" smtClean="0">
                <a:solidFill>
                  <a:srgbClr val="910101"/>
                </a:solidFill>
                <a:latin typeface="黑体" pitchFamily="2" charset="-122"/>
                <a:ea typeface="黑体" pitchFamily="2" charset="-122"/>
              </a:rPr>
              <a:t>我国对监管方式变革的要求</a:t>
            </a:r>
          </a:p>
        </p:txBody>
      </p:sp>
      <p:cxnSp>
        <p:nvCxnSpPr>
          <p:cNvPr id="4" name="直接连接符 3"/>
          <p:cNvCxnSpPr/>
          <p:nvPr/>
        </p:nvCxnSpPr>
        <p:spPr>
          <a:xfrm rot="10800000" flipV="1">
            <a:off x="214314" y="1071549"/>
            <a:ext cx="4357687" cy="6363"/>
          </a:xfrm>
          <a:prstGeom prst="line">
            <a:avLst/>
          </a:prstGeom>
          <a:ln>
            <a:solidFill>
              <a:srgbClr val="910101"/>
            </a:solidFill>
          </a:ln>
        </p:spPr>
        <p:style>
          <a:lnRef idx="1">
            <a:schemeClr val="accent1"/>
          </a:lnRef>
          <a:fillRef idx="0">
            <a:schemeClr val="accent1"/>
          </a:fillRef>
          <a:effectRef idx="0">
            <a:schemeClr val="accent1"/>
          </a:effectRef>
          <a:fontRef idx="minor">
            <a:schemeClr val="tx1"/>
          </a:fontRef>
        </p:style>
      </p:cxnSp>
      <p:sp>
        <p:nvSpPr>
          <p:cNvPr id="31748" name="Rectangle 7"/>
          <p:cNvSpPr>
            <a:spLocks noChangeArrowheads="1"/>
          </p:cNvSpPr>
          <p:nvPr/>
        </p:nvSpPr>
        <p:spPr bwMode="auto">
          <a:xfrm>
            <a:off x="0" y="873125"/>
            <a:ext cx="215900" cy="79375"/>
          </a:xfrm>
          <a:prstGeom prst="rect">
            <a:avLst/>
          </a:prstGeom>
          <a:solidFill>
            <a:srgbClr val="910101"/>
          </a:solidFill>
          <a:ln w="9525">
            <a:noFill/>
            <a:miter lim="800000"/>
            <a:headEnd/>
            <a:tailEnd/>
          </a:ln>
        </p:spPr>
        <p:txBody>
          <a:bodyPr wrap="none" lIns="102369" tIns="51184" rIns="102369" bIns="51184" anchor="ctr"/>
          <a:lstStyle/>
          <a:p>
            <a:endParaRPr lang="zh-CN" altLang="en-US" sz="1600">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899"/>
                                  </p:stCondLst>
                                  <p:childTnLst>
                                    <p:set>
                                      <p:cBhvr>
                                        <p:cTn id="6" dur="1" fill="hold">
                                          <p:stCondLst>
                                            <p:cond delay="0"/>
                                          </p:stCondLst>
                                        </p:cTn>
                                        <p:tgtEl>
                                          <p:spTgt spid="31746"/>
                                        </p:tgtEl>
                                        <p:attrNameLst>
                                          <p:attrName>style.visibility</p:attrName>
                                        </p:attrNameLst>
                                      </p:cBhvr>
                                      <p:to>
                                        <p:strVal val="visible"/>
                                      </p:to>
                                    </p:set>
                                    <p:animEffect transition="in" filter="wipe(left)">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45">
                                            <p:bg/>
                                          </p:spTgt>
                                        </p:tgtEl>
                                        <p:attrNameLst>
                                          <p:attrName>style.visibility</p:attrName>
                                        </p:attrNameLst>
                                      </p:cBhvr>
                                      <p:to>
                                        <p:strVal val="visible"/>
                                      </p:to>
                                    </p:set>
                                    <p:anim calcmode="lin" valueType="num">
                                      <p:cBhvr additive="base">
                                        <p:cTn id="12" dur="500" fill="hold"/>
                                        <p:tgtEl>
                                          <p:spTgt spid="31745">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1745">
                                            <p:bg/>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1745">
                                            <p:txEl>
                                              <p:pRg st="0" end="0"/>
                                            </p:txEl>
                                          </p:spTgt>
                                        </p:tgtEl>
                                        <p:attrNameLst>
                                          <p:attrName>style.visibility</p:attrName>
                                        </p:attrNameLst>
                                      </p:cBhvr>
                                      <p:to>
                                        <p:strVal val="visible"/>
                                      </p:to>
                                    </p:set>
                                    <p:anim calcmode="lin" valueType="num">
                                      <p:cBhvr additive="base">
                                        <p:cTn id="16" dur="500" fill="hold"/>
                                        <p:tgtEl>
                                          <p:spTgt spid="3174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1745">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1745">
                                            <p:txEl>
                                              <p:pRg st="1" end="1"/>
                                            </p:txEl>
                                          </p:spTgt>
                                        </p:tgtEl>
                                        <p:attrNameLst>
                                          <p:attrName>style.visibility</p:attrName>
                                        </p:attrNameLst>
                                      </p:cBhvr>
                                      <p:to>
                                        <p:strVal val="visible"/>
                                      </p:to>
                                    </p:set>
                                    <p:anim calcmode="lin" valueType="num">
                                      <p:cBhvr additive="base">
                                        <p:cTn id="20" dur="500" fill="hold"/>
                                        <p:tgtEl>
                                          <p:spTgt spid="31745">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1745">
                                            <p:txEl>
                                              <p:pRg st="1" end="1"/>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1745">
                                            <p:txEl>
                                              <p:pRg st="2" end="2"/>
                                            </p:txEl>
                                          </p:spTgt>
                                        </p:tgtEl>
                                        <p:attrNameLst>
                                          <p:attrName>style.visibility</p:attrName>
                                        </p:attrNameLst>
                                      </p:cBhvr>
                                      <p:to>
                                        <p:strVal val="visible"/>
                                      </p:to>
                                    </p:set>
                                    <p:anim calcmode="lin" valueType="num">
                                      <p:cBhvr additive="base">
                                        <p:cTn id="24" dur="500" fill="hold"/>
                                        <p:tgtEl>
                                          <p:spTgt spid="3174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174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uiExpand="1" build="p" animBg="1"/>
      <p:bldP spid="3174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9"/>
          <p:cNvSpPr>
            <a:spLocks noGrp="1" noChangeArrowheads="1"/>
          </p:cNvSpPr>
          <p:nvPr>
            <p:ph type="body" idx="4294967295"/>
          </p:nvPr>
        </p:nvSpPr>
        <p:spPr>
          <a:xfrm>
            <a:off x="508000" y="1408113"/>
            <a:ext cx="8178800" cy="3130550"/>
          </a:xfrm>
        </p:spPr>
        <p:txBody>
          <a:bodyPr/>
          <a:lstStyle/>
          <a:p>
            <a:pPr marL="0" indent="0" eaLnBrk="1" hangingPunct="1">
              <a:lnSpc>
                <a:spcPct val="150000"/>
              </a:lnSpc>
              <a:buFont typeface="Wingdings" pitchFamily="2" charset="2"/>
              <a:buNone/>
            </a:pPr>
            <a:r>
              <a:rPr lang="zh-CN" altLang="en-US" noProof="1" smtClean="0"/>
              <a:t>       </a:t>
            </a:r>
            <a:endParaRPr lang="zh-CN" altLang="zh-CN" noProof="1" smtClean="0"/>
          </a:p>
        </p:txBody>
      </p:sp>
      <p:grpSp>
        <p:nvGrpSpPr>
          <p:cNvPr id="2" name="Group 5"/>
          <p:cNvGrpSpPr>
            <a:grpSpLocks/>
          </p:cNvGrpSpPr>
          <p:nvPr/>
        </p:nvGrpSpPr>
        <p:grpSpPr bwMode="auto">
          <a:xfrm>
            <a:off x="1038225" y="1743075"/>
            <a:ext cx="1912938" cy="3005138"/>
            <a:chOff x="513" y="998"/>
            <a:chExt cx="1109" cy="2271"/>
          </a:xfrm>
        </p:grpSpPr>
        <p:sp>
          <p:nvSpPr>
            <p:cNvPr id="25620" name="Freeform 6"/>
            <p:cNvSpPr>
              <a:spLocks/>
            </p:cNvSpPr>
            <p:nvPr/>
          </p:nvSpPr>
          <p:spPr bwMode="gray">
            <a:xfrm flipV="1">
              <a:off x="683" y="2087"/>
              <a:ext cx="933" cy="118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solidFill>
            <a:ln w="9525">
              <a:noFill/>
              <a:round/>
              <a:headEnd/>
              <a:tailEnd/>
            </a:ln>
          </p:spPr>
          <p:txBody>
            <a:bodyPr wrap="none" anchor="ctr"/>
            <a:lstStyle/>
            <a:p>
              <a:endParaRPr lang="zh-CN" altLang="en-US"/>
            </a:p>
          </p:txBody>
        </p:sp>
        <p:sp>
          <p:nvSpPr>
            <p:cNvPr id="25621" name="Freeform 7"/>
            <p:cNvSpPr>
              <a:spLocks/>
            </p:cNvSpPr>
            <p:nvPr/>
          </p:nvSpPr>
          <p:spPr bwMode="gray">
            <a:xfrm rot="-5400000">
              <a:off x="917" y="1548"/>
              <a:ext cx="301" cy="1109"/>
            </a:xfrm>
            <a:custGeom>
              <a:avLst/>
              <a:gdLst>
                <a:gd name="T0" fmla="*/ 27433747 w 142"/>
                <a:gd name="T1" fmla="*/ 65018 h 604"/>
                <a:gd name="T2" fmla="*/ 33385761 w 142"/>
                <a:gd name="T3" fmla="*/ 26560605 h 604"/>
                <a:gd name="T4" fmla="*/ 0 w 142"/>
                <a:gd name="T5" fmla="*/ 26641276 h 604"/>
                <a:gd name="T6" fmla="*/ 53824933 w 142"/>
                <a:gd name="T7" fmla="*/ 33966100 h 604"/>
                <a:gd name="T8" fmla="*/ 105964198 w 142"/>
                <a:gd name="T9" fmla="*/ 26641276 h 604"/>
                <a:gd name="T10" fmla="*/ 74620191 w 142"/>
                <a:gd name="T11" fmla="*/ 26641276 h 604"/>
                <a:gd name="T12" fmla="*/ 73901997 w 142"/>
                <a:gd name="T13" fmla="*/ 0 h 604"/>
                <a:gd name="T14" fmla="*/ 27433747 w 142"/>
                <a:gd name="T15" fmla="*/ 65018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round/>
              <a:headEnd/>
              <a:tailEnd/>
            </a:ln>
          </p:spPr>
          <p:txBody>
            <a:bodyPr wrap="none" anchor="ctr"/>
            <a:lstStyle/>
            <a:p>
              <a:endParaRPr lang="zh-CN" altLang="en-US"/>
            </a:p>
          </p:txBody>
        </p:sp>
        <p:sp>
          <p:nvSpPr>
            <p:cNvPr id="25622" name="Freeform 8"/>
            <p:cNvSpPr>
              <a:spLocks/>
            </p:cNvSpPr>
            <p:nvPr/>
          </p:nvSpPr>
          <p:spPr bwMode="gray">
            <a:xfrm>
              <a:off x="677" y="998"/>
              <a:ext cx="933" cy="118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solidFill>
            <a:ln w="9525">
              <a:noFill/>
              <a:round/>
              <a:headEnd/>
              <a:tailEnd/>
            </a:ln>
          </p:spPr>
          <p:txBody>
            <a:bodyPr wrap="none" anchor="ctr"/>
            <a:lstStyle/>
            <a:p>
              <a:endParaRPr lang="zh-CN" altLang="en-US"/>
            </a:p>
          </p:txBody>
        </p:sp>
      </p:grpSp>
      <p:sp>
        <p:nvSpPr>
          <p:cNvPr id="25603" name="AutoShape 9"/>
          <p:cNvSpPr>
            <a:spLocks noChangeArrowheads="1"/>
          </p:cNvSpPr>
          <p:nvPr/>
        </p:nvSpPr>
        <p:spPr bwMode="gray">
          <a:xfrm>
            <a:off x="4503738" y="3076575"/>
            <a:ext cx="376237" cy="287338"/>
          </a:xfrm>
          <a:prstGeom prst="rightArrow">
            <a:avLst>
              <a:gd name="adj1" fmla="val 50000"/>
              <a:gd name="adj2" fmla="val 45465"/>
            </a:avLst>
          </a:prstGeom>
          <a:solidFill>
            <a:srgbClr val="FEFEFE"/>
          </a:solidFill>
          <a:ln w="9525">
            <a:noFill/>
            <a:miter lim="800000"/>
            <a:headEnd/>
            <a:tailEnd/>
          </a:ln>
        </p:spPr>
        <p:txBody>
          <a:bodyPr wrap="none" anchor="ctr"/>
          <a:lstStyle/>
          <a:p>
            <a:endParaRPr lang="zh-CN" altLang="en-US">
              <a:ea typeface="宋体" charset="-122"/>
            </a:endParaRPr>
          </a:p>
        </p:txBody>
      </p:sp>
      <p:sp>
        <p:nvSpPr>
          <p:cNvPr id="25604" name="AutoShape 10"/>
          <p:cNvSpPr>
            <a:spLocks noChangeArrowheads="1"/>
          </p:cNvSpPr>
          <p:nvPr/>
        </p:nvSpPr>
        <p:spPr bwMode="gray">
          <a:xfrm>
            <a:off x="4476750" y="4362450"/>
            <a:ext cx="376238" cy="288925"/>
          </a:xfrm>
          <a:prstGeom prst="rightArrow">
            <a:avLst>
              <a:gd name="adj1" fmla="val 50000"/>
              <a:gd name="adj2" fmla="val 45215"/>
            </a:avLst>
          </a:prstGeom>
          <a:solidFill>
            <a:srgbClr val="FEFEFE"/>
          </a:solidFill>
          <a:ln w="9525">
            <a:noFill/>
            <a:miter lim="800000"/>
            <a:headEnd/>
            <a:tailEnd/>
          </a:ln>
        </p:spPr>
        <p:txBody>
          <a:bodyPr wrap="none" anchor="ctr"/>
          <a:lstStyle/>
          <a:p>
            <a:endParaRPr lang="zh-CN" altLang="en-US">
              <a:ea typeface="宋体" charset="-122"/>
            </a:endParaRPr>
          </a:p>
        </p:txBody>
      </p:sp>
      <p:sp>
        <p:nvSpPr>
          <p:cNvPr id="25605" name="AutoShape 11"/>
          <p:cNvSpPr>
            <a:spLocks noChangeArrowheads="1"/>
          </p:cNvSpPr>
          <p:nvPr/>
        </p:nvSpPr>
        <p:spPr bwMode="gray">
          <a:xfrm>
            <a:off x="4484688" y="1830388"/>
            <a:ext cx="376237" cy="287337"/>
          </a:xfrm>
          <a:prstGeom prst="rightArrow">
            <a:avLst>
              <a:gd name="adj1" fmla="val 50000"/>
              <a:gd name="adj2" fmla="val 45465"/>
            </a:avLst>
          </a:prstGeom>
          <a:solidFill>
            <a:srgbClr val="FEFEFE"/>
          </a:solidFill>
          <a:ln w="9525">
            <a:noFill/>
            <a:miter lim="800000"/>
            <a:headEnd/>
            <a:tailEnd/>
          </a:ln>
        </p:spPr>
        <p:txBody>
          <a:bodyPr wrap="none" anchor="ctr"/>
          <a:lstStyle/>
          <a:p>
            <a:endParaRPr lang="zh-CN" altLang="en-US">
              <a:ea typeface="宋体" charset="-122"/>
            </a:endParaRPr>
          </a:p>
        </p:txBody>
      </p:sp>
      <p:sp>
        <p:nvSpPr>
          <p:cNvPr id="108556" name="AutoShape 12"/>
          <p:cNvSpPr>
            <a:spLocks noChangeArrowheads="1"/>
          </p:cNvSpPr>
          <p:nvPr/>
        </p:nvSpPr>
        <p:spPr bwMode="gray">
          <a:xfrm>
            <a:off x="3041650" y="1446213"/>
            <a:ext cx="1628775" cy="1082675"/>
          </a:xfrm>
          <a:prstGeom prst="roundRect">
            <a:avLst>
              <a:gd name="adj" fmla="val 11921"/>
            </a:avLst>
          </a:prstGeom>
          <a:solidFill>
            <a:srgbClr val="4A8098"/>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a:ea typeface="宋体" charset="-122"/>
            </a:endParaRPr>
          </a:p>
        </p:txBody>
      </p:sp>
      <p:sp>
        <p:nvSpPr>
          <p:cNvPr id="25607" name="Freeform 13"/>
          <p:cNvSpPr>
            <a:spLocks/>
          </p:cNvSpPr>
          <p:nvPr/>
        </p:nvSpPr>
        <p:spPr bwMode="gray">
          <a:xfrm>
            <a:off x="3105150" y="1500188"/>
            <a:ext cx="811213" cy="541337"/>
          </a:xfrm>
          <a:custGeom>
            <a:avLst/>
            <a:gdLst>
              <a:gd name="T0" fmla="*/ 2147483647 w 596"/>
              <a:gd name="T1" fmla="*/ 0 h 598"/>
              <a:gd name="T2" fmla="*/ 0 w 596"/>
              <a:gd name="T3" fmla="*/ 2147483647 h 598"/>
              <a:gd name="T4" fmla="*/ 0 w 596"/>
              <a:gd name="T5" fmla="*/ 2147483647 h 598"/>
              <a:gd name="T6" fmla="*/ 2147483647 w 596"/>
              <a:gd name="T7" fmla="*/ 2147483647 h 598"/>
              <a:gd name="T8" fmla="*/ 2147483647 w 596"/>
              <a:gd name="T9" fmla="*/ 0 h 598"/>
              <a:gd name="T10" fmla="*/ 2147483647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4A8098">
                  <a:alpha val="0"/>
                </a:srgbClr>
              </a:gs>
              <a:gs pos="100000">
                <a:srgbClr val="FFFFFF"/>
              </a:gs>
            </a:gsLst>
            <a:path path="rect">
              <a:fillToRect r="100000" b="100000"/>
            </a:path>
          </a:gradFill>
          <a:ln w="0">
            <a:noFill/>
            <a:round/>
            <a:headEnd/>
            <a:tailEnd/>
          </a:ln>
        </p:spPr>
        <p:txBody>
          <a:bodyPr/>
          <a:lstStyle/>
          <a:p>
            <a:endParaRPr lang="zh-CN" altLang="en-US"/>
          </a:p>
        </p:txBody>
      </p:sp>
      <p:sp>
        <p:nvSpPr>
          <p:cNvPr id="108558" name="AutoShape 14"/>
          <p:cNvSpPr>
            <a:spLocks noChangeArrowheads="1"/>
          </p:cNvSpPr>
          <p:nvPr/>
        </p:nvSpPr>
        <p:spPr bwMode="gray">
          <a:xfrm>
            <a:off x="3054350" y="2697163"/>
            <a:ext cx="1628775" cy="1082675"/>
          </a:xfrm>
          <a:prstGeom prst="roundRect">
            <a:avLst>
              <a:gd name="adj" fmla="val 11921"/>
            </a:avLst>
          </a:prstGeom>
          <a:gradFill rotWithShape="1">
            <a:gsLst>
              <a:gs pos="0">
                <a:schemeClr val="folHlink"/>
              </a:gs>
              <a:gs pos="100000">
                <a:schemeClr val="folHlink">
                  <a:gamma/>
                  <a:shade val="69804"/>
                  <a:invGamma/>
                </a:schemeClr>
              </a:gs>
            </a:gsLst>
            <a:lin ang="5400000" scaled="1"/>
          </a:gra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a:ea typeface="宋体" charset="-122"/>
            </a:endParaRPr>
          </a:p>
        </p:txBody>
      </p:sp>
      <p:sp>
        <p:nvSpPr>
          <p:cNvPr id="108559" name="Freeform 15"/>
          <p:cNvSpPr>
            <a:spLocks/>
          </p:cNvSpPr>
          <p:nvPr/>
        </p:nvSpPr>
        <p:spPr bwMode="gray">
          <a:xfrm>
            <a:off x="3108325" y="2751138"/>
            <a:ext cx="811213" cy="541337"/>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folHlink">
                  <a:gamma/>
                  <a:tint val="48627"/>
                  <a:invGamma/>
                </a:schemeClr>
              </a:gs>
              <a:gs pos="50000">
                <a:schemeClr val="folHlink">
                  <a:alpha val="0"/>
                </a:schemeClr>
              </a:gs>
              <a:gs pos="100000">
                <a:schemeClr val="folHlink">
                  <a:gamma/>
                  <a:tint val="48627"/>
                  <a:invGamma/>
                </a:schemeClr>
              </a:gs>
            </a:gsLst>
            <a:lin ang="2700000" scaled="1"/>
          </a:gradFill>
          <a:ln w="0">
            <a:noFill/>
            <a:prstDash val="solid"/>
            <a:round/>
            <a:headEnd/>
            <a:tailEnd/>
          </a:ln>
        </p:spPr>
        <p:txBody>
          <a:bodyPr/>
          <a:lstStyle/>
          <a:p>
            <a:pPr>
              <a:defRPr/>
            </a:pPr>
            <a:endParaRPr lang="zh-CN" altLang="en-US">
              <a:ea typeface="宋体" charset="-122"/>
            </a:endParaRPr>
          </a:p>
        </p:txBody>
      </p:sp>
      <p:sp>
        <p:nvSpPr>
          <p:cNvPr id="108560" name="AutoShape 16"/>
          <p:cNvSpPr>
            <a:spLocks noChangeArrowheads="1"/>
          </p:cNvSpPr>
          <p:nvPr/>
        </p:nvSpPr>
        <p:spPr bwMode="gray">
          <a:xfrm>
            <a:off x="3035300" y="3965575"/>
            <a:ext cx="1628775" cy="1082675"/>
          </a:xfrm>
          <a:prstGeom prst="roundRect">
            <a:avLst>
              <a:gd name="adj" fmla="val 11921"/>
            </a:avLst>
          </a:prstGeom>
          <a:gradFill rotWithShape="1">
            <a:gsLst>
              <a:gs pos="0">
                <a:schemeClr val="accent2"/>
              </a:gs>
              <a:gs pos="100000">
                <a:schemeClr val="accent2">
                  <a:gamma/>
                  <a:shade val="69804"/>
                  <a:invGamma/>
                </a:schemeClr>
              </a:gs>
            </a:gsLst>
            <a:lin ang="5400000" scaled="1"/>
          </a:gra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a:ea typeface="宋体" charset="-122"/>
            </a:endParaRPr>
          </a:p>
        </p:txBody>
      </p:sp>
      <p:sp>
        <p:nvSpPr>
          <p:cNvPr id="108561" name="Freeform 17"/>
          <p:cNvSpPr>
            <a:spLocks/>
          </p:cNvSpPr>
          <p:nvPr/>
        </p:nvSpPr>
        <p:spPr bwMode="gray">
          <a:xfrm>
            <a:off x="3089275" y="4013200"/>
            <a:ext cx="811213" cy="539750"/>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gamma/>
                  <a:tint val="48627"/>
                  <a:invGamma/>
                </a:schemeClr>
              </a:gs>
              <a:gs pos="50000">
                <a:schemeClr val="accent2">
                  <a:alpha val="0"/>
                </a:schemeClr>
              </a:gs>
              <a:gs pos="100000">
                <a:schemeClr val="accent2">
                  <a:gamma/>
                  <a:tint val="48627"/>
                  <a:invGamma/>
                </a:schemeClr>
              </a:gs>
            </a:gsLst>
            <a:lin ang="2700000" scaled="1"/>
          </a:gradFill>
          <a:ln w="0">
            <a:noFill/>
            <a:prstDash val="solid"/>
            <a:round/>
            <a:headEnd/>
            <a:tailEnd/>
          </a:ln>
        </p:spPr>
        <p:txBody>
          <a:bodyPr/>
          <a:lstStyle/>
          <a:p>
            <a:pPr>
              <a:defRPr/>
            </a:pPr>
            <a:endParaRPr lang="zh-CN" altLang="en-US">
              <a:ea typeface="宋体" charset="-122"/>
            </a:endParaRPr>
          </a:p>
        </p:txBody>
      </p:sp>
      <p:pic>
        <p:nvPicPr>
          <p:cNvPr id="25612" name="Picture 18" descr="YG_circle001"/>
          <p:cNvPicPr>
            <a:picLocks noChangeAspect="1" noChangeArrowheads="1"/>
          </p:cNvPicPr>
          <p:nvPr/>
        </p:nvPicPr>
        <p:blipFill>
          <a:blip r:embed="rId3"/>
          <a:srcRect/>
          <a:stretch>
            <a:fillRect/>
          </a:stretch>
        </p:blipFill>
        <p:spPr bwMode="auto">
          <a:xfrm>
            <a:off x="458788" y="2352675"/>
            <a:ext cx="1882775" cy="1800225"/>
          </a:xfrm>
          <a:prstGeom prst="rect">
            <a:avLst/>
          </a:prstGeom>
          <a:noFill/>
          <a:ln w="9525">
            <a:noFill/>
            <a:miter lim="800000"/>
            <a:headEnd/>
            <a:tailEnd/>
          </a:ln>
        </p:spPr>
      </p:pic>
      <p:sp>
        <p:nvSpPr>
          <p:cNvPr id="62478" name="Text Box 19"/>
          <p:cNvSpPr txBox="1">
            <a:spLocks noChangeArrowheads="1"/>
          </p:cNvSpPr>
          <p:nvPr/>
        </p:nvSpPr>
        <p:spPr bwMode="black">
          <a:xfrm>
            <a:off x="4894263" y="1795462"/>
            <a:ext cx="3392513"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eaLnBrk="0" hangingPunct="0">
              <a:spcBef>
                <a:spcPts val="2400"/>
              </a:spcBef>
              <a:spcAft>
                <a:spcPts val="2400"/>
              </a:spcAft>
              <a:defRPr/>
            </a:pPr>
            <a:r>
              <a:rPr lang="zh-CN" altLang="en-US" sz="2000" dirty="0">
                <a:solidFill>
                  <a:srgbClr val="000000"/>
                </a:solidFill>
                <a:latin typeface="微软雅黑" pitchFamily="34" charset="-122"/>
                <a:ea typeface="微软雅黑" pitchFamily="34" charset="-122"/>
              </a:rPr>
              <a:t>       安全、卫生、环保</a:t>
            </a:r>
            <a:endParaRPr lang="en-US" altLang="zh-CN" sz="2000" dirty="0">
              <a:solidFill>
                <a:srgbClr val="000000"/>
              </a:solidFill>
              <a:latin typeface="微软雅黑" pitchFamily="34" charset="-122"/>
              <a:ea typeface="微软雅黑" pitchFamily="34" charset="-122"/>
            </a:endParaRPr>
          </a:p>
        </p:txBody>
      </p:sp>
      <p:sp>
        <p:nvSpPr>
          <p:cNvPr id="62479" name="Text Box 20"/>
          <p:cNvSpPr txBox="1">
            <a:spLocks noChangeArrowheads="1"/>
          </p:cNvSpPr>
          <p:nvPr/>
        </p:nvSpPr>
        <p:spPr bwMode="black">
          <a:xfrm>
            <a:off x="4894263" y="2786062"/>
            <a:ext cx="3463951" cy="810478"/>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eaLnBrk="0" hangingPunct="0">
              <a:lnSpc>
                <a:spcPts val="2800"/>
              </a:lnSpc>
              <a:defRPr/>
            </a:pPr>
            <a:r>
              <a:rPr lang="en-US" altLang="zh-CN" sz="2000" dirty="0">
                <a:solidFill>
                  <a:srgbClr val="000000"/>
                </a:solidFill>
                <a:latin typeface="微软雅黑" pitchFamily="34" charset="-122"/>
                <a:ea typeface="微软雅黑" pitchFamily="34" charset="-122"/>
              </a:rPr>
              <a:t>       </a:t>
            </a:r>
            <a:r>
              <a:rPr lang="zh-CN" altLang="en-US" sz="2000" noProof="1">
                <a:solidFill>
                  <a:srgbClr val="000000"/>
                </a:solidFill>
                <a:latin typeface="微软雅黑" pitchFamily="34" charset="-122"/>
                <a:ea typeface="微软雅黑" pitchFamily="34" charset="-122"/>
              </a:rPr>
              <a:t>已经发生的伤害案例以及实验室风险分析的数据</a:t>
            </a:r>
            <a:endParaRPr lang="en-US" altLang="zh-CN" sz="2000" dirty="0">
              <a:solidFill>
                <a:srgbClr val="000000"/>
              </a:solidFill>
              <a:latin typeface="微软雅黑" pitchFamily="34" charset="-122"/>
              <a:ea typeface="微软雅黑" pitchFamily="34" charset="-122"/>
            </a:endParaRPr>
          </a:p>
        </p:txBody>
      </p:sp>
      <p:sp>
        <p:nvSpPr>
          <p:cNvPr id="62480" name="Text Box 21"/>
          <p:cNvSpPr txBox="1">
            <a:spLocks noChangeArrowheads="1"/>
          </p:cNvSpPr>
          <p:nvPr/>
        </p:nvSpPr>
        <p:spPr bwMode="black">
          <a:xfrm>
            <a:off x="4857753" y="4000508"/>
            <a:ext cx="3500461" cy="1184275"/>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eaLnBrk="0" hangingPunct="0">
              <a:lnSpc>
                <a:spcPts val="2800"/>
              </a:lnSpc>
              <a:defRPr/>
            </a:pPr>
            <a:r>
              <a:rPr lang="en-US" altLang="zh-CN" sz="2000" dirty="0">
                <a:solidFill>
                  <a:srgbClr val="000000"/>
                </a:solidFill>
                <a:latin typeface="微软雅黑" pitchFamily="34" charset="-122"/>
                <a:ea typeface="微软雅黑" pitchFamily="34" charset="-122"/>
              </a:rPr>
              <a:t>       </a:t>
            </a:r>
            <a:r>
              <a:rPr lang="zh-CN" altLang="en-US" sz="2000" noProof="1">
                <a:solidFill>
                  <a:srgbClr val="000000"/>
                </a:solidFill>
                <a:latin typeface="微软雅黑" pitchFamily="34" charset="-122"/>
                <a:ea typeface="微软雅黑" pitchFamily="34" charset="-122"/>
              </a:rPr>
              <a:t>充分考虑产品被使用的过程中可能导致的各种伤害和潜在伤害</a:t>
            </a:r>
            <a:endParaRPr lang="en-US" altLang="zh-CN" sz="2000" dirty="0">
              <a:solidFill>
                <a:srgbClr val="000000"/>
              </a:solidFill>
              <a:latin typeface="微软雅黑" pitchFamily="34" charset="-122"/>
              <a:ea typeface="微软雅黑" pitchFamily="34" charset="-122"/>
            </a:endParaRPr>
          </a:p>
        </p:txBody>
      </p:sp>
      <p:sp>
        <p:nvSpPr>
          <p:cNvPr id="25616" name="Text Box 22"/>
          <p:cNvSpPr txBox="1">
            <a:spLocks noChangeArrowheads="1"/>
          </p:cNvSpPr>
          <p:nvPr/>
        </p:nvSpPr>
        <p:spPr bwMode="gray">
          <a:xfrm>
            <a:off x="611188" y="2857500"/>
            <a:ext cx="1573212" cy="822325"/>
          </a:xfrm>
          <a:prstGeom prst="rect">
            <a:avLst/>
          </a:prstGeom>
          <a:noFill/>
          <a:ln w="9525" algn="ctr">
            <a:noFill/>
            <a:miter lim="800000"/>
            <a:headEnd/>
            <a:tailEnd/>
          </a:ln>
        </p:spPr>
        <p:txBody>
          <a:bodyPr>
            <a:spAutoFit/>
          </a:bodyPr>
          <a:lstStyle/>
          <a:p>
            <a:pPr algn="ctr" eaLnBrk="0" hangingPunct="0"/>
            <a:r>
              <a:rPr lang="zh-CN" altLang="en-US" sz="2400" b="1">
                <a:latin typeface="微软雅黑" pitchFamily="34" charset="-122"/>
              </a:rPr>
              <a:t>消费品技术规范</a:t>
            </a:r>
          </a:p>
        </p:txBody>
      </p:sp>
      <p:sp>
        <p:nvSpPr>
          <p:cNvPr id="25617" name="Text Box 23"/>
          <p:cNvSpPr txBox="1">
            <a:spLocks noChangeArrowheads="1"/>
          </p:cNvSpPr>
          <p:nvPr/>
        </p:nvSpPr>
        <p:spPr bwMode="white">
          <a:xfrm>
            <a:off x="3022600" y="1778000"/>
            <a:ext cx="1673225" cy="461963"/>
          </a:xfrm>
          <a:prstGeom prst="rect">
            <a:avLst/>
          </a:prstGeom>
          <a:noFill/>
          <a:ln w="9525" algn="ctr">
            <a:noFill/>
            <a:miter lim="800000"/>
            <a:headEnd/>
            <a:tailEnd/>
          </a:ln>
        </p:spPr>
        <p:txBody>
          <a:bodyPr>
            <a:spAutoFit/>
          </a:bodyPr>
          <a:lstStyle/>
          <a:p>
            <a:pPr algn="ctr">
              <a:spcBef>
                <a:spcPct val="50000"/>
              </a:spcBef>
            </a:pPr>
            <a:r>
              <a:rPr lang="zh-CN" altLang="en-US" sz="2400">
                <a:solidFill>
                  <a:srgbClr val="FEFFFF"/>
                </a:solidFill>
                <a:latin typeface="微软雅黑" pitchFamily="34" charset="-122"/>
              </a:rPr>
              <a:t>设立原则 </a:t>
            </a:r>
            <a:endParaRPr lang="en-US" altLang="zh-CN" sz="2400">
              <a:solidFill>
                <a:srgbClr val="FEFFFF"/>
              </a:solidFill>
              <a:latin typeface="微软雅黑" pitchFamily="34" charset="-122"/>
            </a:endParaRPr>
          </a:p>
        </p:txBody>
      </p:sp>
      <p:sp>
        <p:nvSpPr>
          <p:cNvPr id="25618" name="Text Box 24"/>
          <p:cNvSpPr txBox="1">
            <a:spLocks noChangeArrowheads="1"/>
          </p:cNvSpPr>
          <p:nvPr/>
        </p:nvSpPr>
        <p:spPr bwMode="white">
          <a:xfrm>
            <a:off x="3022600" y="3021013"/>
            <a:ext cx="1673225" cy="461962"/>
          </a:xfrm>
          <a:prstGeom prst="rect">
            <a:avLst/>
          </a:prstGeom>
          <a:noFill/>
          <a:ln w="9525" algn="ctr">
            <a:noFill/>
            <a:miter lim="800000"/>
            <a:headEnd/>
            <a:tailEnd/>
          </a:ln>
        </p:spPr>
        <p:txBody>
          <a:bodyPr>
            <a:spAutoFit/>
          </a:bodyPr>
          <a:lstStyle/>
          <a:p>
            <a:pPr algn="ctr">
              <a:spcBef>
                <a:spcPct val="50000"/>
              </a:spcBef>
            </a:pPr>
            <a:r>
              <a:rPr lang="zh-CN" altLang="en-US" sz="2400">
                <a:solidFill>
                  <a:srgbClr val="FEFFFF"/>
                </a:solidFill>
                <a:ea typeface="宋体" charset="-122"/>
              </a:rPr>
              <a:t> </a:t>
            </a:r>
            <a:r>
              <a:rPr lang="zh-CN" altLang="en-US" sz="2400">
                <a:solidFill>
                  <a:srgbClr val="FEFFFF"/>
                </a:solidFill>
                <a:latin typeface="微软雅黑" pitchFamily="34" charset="-122"/>
              </a:rPr>
              <a:t>设立依据</a:t>
            </a:r>
          </a:p>
        </p:txBody>
      </p:sp>
      <p:sp>
        <p:nvSpPr>
          <p:cNvPr id="25619" name="Text Box 25"/>
          <p:cNvSpPr txBox="1">
            <a:spLocks noChangeArrowheads="1"/>
          </p:cNvSpPr>
          <p:nvPr/>
        </p:nvSpPr>
        <p:spPr bwMode="white">
          <a:xfrm>
            <a:off x="2951163" y="4273550"/>
            <a:ext cx="1673225" cy="460375"/>
          </a:xfrm>
          <a:prstGeom prst="rect">
            <a:avLst/>
          </a:prstGeom>
          <a:noFill/>
          <a:ln w="9525" algn="ctr">
            <a:noFill/>
            <a:miter lim="800000"/>
            <a:headEnd/>
            <a:tailEnd/>
          </a:ln>
        </p:spPr>
        <p:txBody>
          <a:bodyPr>
            <a:spAutoFit/>
          </a:bodyPr>
          <a:lstStyle/>
          <a:p>
            <a:pPr algn="ctr">
              <a:spcBef>
                <a:spcPct val="50000"/>
              </a:spcBef>
            </a:pPr>
            <a:r>
              <a:rPr lang="zh-CN" altLang="en-US" sz="2400" dirty="0">
                <a:solidFill>
                  <a:srgbClr val="FEFFFF"/>
                </a:solidFill>
                <a:ea typeface="宋体" charset="-122"/>
              </a:rPr>
              <a:t> </a:t>
            </a:r>
            <a:r>
              <a:rPr lang="zh-CN" altLang="en-US" sz="2400" dirty="0" smtClean="0">
                <a:solidFill>
                  <a:srgbClr val="FEFFFF"/>
                </a:solidFill>
                <a:latin typeface="微软雅黑" pitchFamily="34" charset="-122"/>
              </a:rPr>
              <a:t>设立考量</a:t>
            </a:r>
            <a:endParaRPr lang="zh-CN" altLang="en-US" sz="2400" dirty="0">
              <a:solidFill>
                <a:srgbClr val="FEFFFF"/>
              </a:solidFill>
              <a:latin typeface="微软雅黑" pitchFamily="34" charset="-122"/>
            </a:endParaRPr>
          </a:p>
        </p:txBody>
      </p:sp>
      <p:sp>
        <p:nvSpPr>
          <p:cNvPr id="24" name="Rectangle 6"/>
          <p:cNvSpPr txBox="1">
            <a:spLocks noChangeArrowheads="1"/>
          </p:cNvSpPr>
          <p:nvPr/>
        </p:nvSpPr>
        <p:spPr bwMode="auto">
          <a:xfrm>
            <a:off x="214282" y="500046"/>
            <a:ext cx="5327650" cy="615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0" cap="none" spc="0" normalizeH="0" baseline="0" noProof="0" dirty="0" smtClean="0">
                <a:ln>
                  <a:noFill/>
                </a:ln>
                <a:solidFill>
                  <a:srgbClr val="910101"/>
                </a:solidFill>
                <a:effectLst/>
                <a:uLnTx/>
                <a:uFillTx/>
                <a:latin typeface="黑体" pitchFamily="2" charset="-122"/>
                <a:ea typeface="黑体" pitchFamily="2" charset="-122"/>
                <a:cs typeface="+mj-cs"/>
              </a:rPr>
              <a:t>消费品技术法规的设立</a:t>
            </a:r>
          </a:p>
        </p:txBody>
      </p:sp>
      <p:cxnSp>
        <p:nvCxnSpPr>
          <p:cNvPr id="25" name="直接连接符 24"/>
          <p:cNvCxnSpPr/>
          <p:nvPr/>
        </p:nvCxnSpPr>
        <p:spPr>
          <a:xfrm rot="10800000" flipV="1">
            <a:off x="214318" y="1071550"/>
            <a:ext cx="3643303" cy="6362"/>
          </a:xfrm>
          <a:prstGeom prst="line">
            <a:avLst/>
          </a:prstGeom>
          <a:ln>
            <a:solidFill>
              <a:srgbClr val="910101"/>
            </a:solidFill>
          </a:ln>
        </p:spPr>
        <p:style>
          <a:lnRef idx="1">
            <a:schemeClr val="accent1"/>
          </a:lnRef>
          <a:fillRef idx="0">
            <a:schemeClr val="accent1"/>
          </a:fillRef>
          <a:effectRef idx="0">
            <a:schemeClr val="accent1"/>
          </a:effectRef>
          <a:fontRef idx="minor">
            <a:schemeClr val="tx1"/>
          </a:fontRef>
        </p:style>
      </p:cxnSp>
      <p:sp>
        <p:nvSpPr>
          <p:cNvPr id="26" name="Rectangle 7"/>
          <p:cNvSpPr>
            <a:spLocks noChangeArrowheads="1"/>
          </p:cNvSpPr>
          <p:nvPr/>
        </p:nvSpPr>
        <p:spPr bwMode="auto">
          <a:xfrm>
            <a:off x="0" y="873125"/>
            <a:ext cx="215900" cy="79375"/>
          </a:xfrm>
          <a:prstGeom prst="rect">
            <a:avLst/>
          </a:prstGeom>
          <a:solidFill>
            <a:srgbClr val="910101"/>
          </a:solidFill>
          <a:ln w="9525">
            <a:noFill/>
            <a:miter lim="800000"/>
            <a:headEnd/>
            <a:tailEnd/>
          </a:ln>
        </p:spPr>
        <p:txBody>
          <a:bodyPr wrap="none" lIns="102369" tIns="51184" rIns="102369" bIns="51184" anchor="ctr"/>
          <a:lstStyle/>
          <a:p>
            <a:endParaRPr lang="zh-CN" altLang="en-US" sz="1600">
              <a:ea typeface="宋体"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899"/>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0" name="Picture 71" descr="轻工中心图标 拷贝"/>
          <p:cNvPicPr>
            <a:picLocks noChangeAspect="1" noChangeArrowheads="1"/>
          </p:cNvPicPr>
          <p:nvPr/>
        </p:nvPicPr>
        <p:blipFill>
          <a:blip r:embed="rId3"/>
          <a:srcRect/>
          <a:stretch>
            <a:fillRect/>
          </a:stretch>
        </p:blipFill>
        <p:spPr bwMode="auto">
          <a:xfrm>
            <a:off x="7875588" y="0"/>
            <a:ext cx="1268412" cy="647700"/>
          </a:xfrm>
          <a:prstGeom prst="rect">
            <a:avLst/>
          </a:prstGeom>
          <a:noFill/>
          <a:ln w="9525">
            <a:noFill/>
            <a:miter lim="800000"/>
            <a:headEnd/>
            <a:tailEnd/>
          </a:ln>
        </p:spPr>
      </p:pic>
      <p:grpSp>
        <p:nvGrpSpPr>
          <p:cNvPr id="2" name="组合 29"/>
          <p:cNvGrpSpPr>
            <a:grpSpLocks/>
          </p:cNvGrpSpPr>
          <p:nvPr/>
        </p:nvGrpSpPr>
        <p:grpSpPr bwMode="auto">
          <a:xfrm rot="5400000">
            <a:off x="5413376" y="1701800"/>
            <a:ext cx="481012" cy="973137"/>
            <a:chOff x="7092280" y="1570089"/>
            <a:chExt cx="577286" cy="972048"/>
          </a:xfrm>
        </p:grpSpPr>
        <p:cxnSp>
          <p:nvCxnSpPr>
            <p:cNvPr id="31" name="直接连接符 30"/>
            <p:cNvCxnSpPr/>
            <p:nvPr/>
          </p:nvCxnSpPr>
          <p:spPr>
            <a:xfrm flipH="1" flipV="1">
              <a:off x="7092280" y="2102892"/>
              <a:ext cx="577286" cy="439245"/>
            </a:xfrm>
            <a:prstGeom prst="line">
              <a:avLst/>
            </a:prstGeom>
            <a:ln w="19050">
              <a:solidFill>
                <a:srgbClr val="6B4F1F"/>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6200000">
              <a:off x="6821915" y="1840455"/>
              <a:ext cx="540731" cy="0"/>
            </a:xfrm>
            <a:prstGeom prst="line">
              <a:avLst/>
            </a:prstGeom>
            <a:ln w="19050">
              <a:solidFill>
                <a:srgbClr val="6B4F1F"/>
              </a:solidFill>
              <a:prstDash val="sysDot"/>
              <a:tailEnd type="oval" w="lg" len="lg"/>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3055752" y="2336052"/>
            <a:ext cx="3032497" cy="1580477"/>
            <a:chOff x="1413" y="1302"/>
            <a:chExt cx="3006" cy="1880"/>
          </a:xfrm>
          <a:effectLst>
            <a:outerShdw blurRad="76200" dir="13500000" sy="23000" kx="1200000" algn="br" rotWithShape="0">
              <a:prstClr val="black">
                <a:alpha val="20000"/>
              </a:prstClr>
            </a:outerShdw>
          </a:effectLst>
        </p:grpSpPr>
        <p:grpSp>
          <p:nvGrpSpPr>
            <p:cNvPr id="4" name="Group 17"/>
            <p:cNvGrpSpPr>
              <a:grpSpLocks/>
            </p:cNvGrpSpPr>
            <p:nvPr/>
          </p:nvGrpSpPr>
          <p:grpSpPr bwMode="auto">
            <a:xfrm>
              <a:off x="1552" y="1312"/>
              <a:ext cx="1338" cy="924"/>
              <a:chOff x="1552" y="1312"/>
              <a:chExt cx="1338" cy="924"/>
            </a:xfrm>
          </p:grpSpPr>
          <p:sp>
            <p:nvSpPr>
              <p:cNvPr id="21" name="Freeform 18"/>
              <p:cNvSpPr>
                <a:spLocks/>
              </p:cNvSpPr>
              <p:nvPr/>
            </p:nvSpPr>
            <p:spPr bwMode="gray">
              <a:xfrm>
                <a:off x="1552" y="1433"/>
                <a:ext cx="1338" cy="803"/>
              </a:xfrm>
              <a:custGeom>
                <a:avLst/>
                <a:gdLst>
                  <a:gd name="T0" fmla="*/ 382 w 665"/>
                  <a:gd name="T1" fmla="*/ 0 h 406"/>
                  <a:gd name="T2" fmla="*/ 0 w 665"/>
                  <a:gd name="T3" fmla="*/ 0 h 406"/>
                  <a:gd name="T4" fmla="*/ 0 w 665"/>
                  <a:gd name="T5" fmla="*/ 123 h 406"/>
                  <a:gd name="T6" fmla="*/ 284 w 665"/>
                  <a:gd name="T7" fmla="*/ 406 h 406"/>
                  <a:gd name="T8" fmla="*/ 665 w 665"/>
                  <a:gd name="T9" fmla="*/ 406 h 406"/>
                  <a:gd name="T10" fmla="*/ 665 w 665"/>
                  <a:gd name="T11" fmla="*/ 284 h 406"/>
                  <a:gd name="T12" fmla="*/ 382 w 665"/>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665" h="406">
                    <a:moveTo>
                      <a:pt x="382" y="0"/>
                    </a:moveTo>
                    <a:cubicBezTo>
                      <a:pt x="0" y="0"/>
                      <a:pt x="0" y="0"/>
                      <a:pt x="0" y="0"/>
                    </a:cubicBezTo>
                    <a:cubicBezTo>
                      <a:pt x="0" y="123"/>
                      <a:pt x="0" y="123"/>
                      <a:pt x="0" y="123"/>
                    </a:cubicBezTo>
                    <a:cubicBezTo>
                      <a:pt x="0" y="280"/>
                      <a:pt x="127" y="406"/>
                      <a:pt x="284" y="406"/>
                    </a:cubicBezTo>
                    <a:cubicBezTo>
                      <a:pt x="665" y="406"/>
                      <a:pt x="665" y="406"/>
                      <a:pt x="665" y="406"/>
                    </a:cubicBezTo>
                    <a:cubicBezTo>
                      <a:pt x="665" y="284"/>
                      <a:pt x="665" y="284"/>
                      <a:pt x="665" y="284"/>
                    </a:cubicBezTo>
                    <a:cubicBezTo>
                      <a:pt x="665" y="127"/>
                      <a:pt x="538" y="0"/>
                      <a:pt x="382" y="0"/>
                    </a:cubicBezTo>
                    <a:close/>
                  </a:path>
                </a:pathLst>
              </a:custGeom>
              <a:gradFill rotWithShape="1">
                <a:gsLst>
                  <a:gs pos="0">
                    <a:srgbClr val="AEAEAE"/>
                  </a:gs>
                  <a:gs pos="100000">
                    <a:srgbClr val="AEAEAE">
                      <a:gamma/>
                      <a:shade val="70588"/>
                      <a:invGamma/>
                    </a:srgbClr>
                  </a:gs>
                </a:gsLst>
                <a:lin ang="2700000" scaled="1"/>
              </a:gradFill>
              <a:ln>
                <a:noFill/>
              </a:ln>
              <a:effectLst/>
              <a:extLst/>
            </p:spPr>
            <p:txBody>
              <a:bodyPr/>
              <a:lstStyle/>
              <a:p>
                <a:pPr fontAlgn="auto">
                  <a:spcBef>
                    <a:spcPts val="0"/>
                  </a:spcBef>
                  <a:spcAft>
                    <a:spcPts val="0"/>
                  </a:spcAft>
                  <a:defRPr/>
                </a:pPr>
                <a:endParaRPr lang="zh-CN" altLang="en-US">
                  <a:latin typeface="+mn-lt"/>
                  <a:ea typeface="+mn-ea"/>
                </a:endParaRPr>
              </a:p>
            </p:txBody>
          </p:sp>
          <p:sp>
            <p:nvSpPr>
              <p:cNvPr id="22" name="Freeform 19"/>
              <p:cNvSpPr>
                <a:spLocks/>
              </p:cNvSpPr>
              <p:nvPr/>
            </p:nvSpPr>
            <p:spPr bwMode="gray">
              <a:xfrm>
                <a:off x="1552" y="1312"/>
                <a:ext cx="1338" cy="803"/>
              </a:xfrm>
              <a:custGeom>
                <a:avLst/>
                <a:gdLst>
                  <a:gd name="T0" fmla="*/ 382 w 665"/>
                  <a:gd name="T1" fmla="*/ 0 h 406"/>
                  <a:gd name="T2" fmla="*/ 0 w 665"/>
                  <a:gd name="T3" fmla="*/ 0 h 406"/>
                  <a:gd name="T4" fmla="*/ 0 w 665"/>
                  <a:gd name="T5" fmla="*/ 122 h 406"/>
                  <a:gd name="T6" fmla="*/ 284 w 665"/>
                  <a:gd name="T7" fmla="*/ 406 h 406"/>
                  <a:gd name="T8" fmla="*/ 665 w 665"/>
                  <a:gd name="T9" fmla="*/ 406 h 406"/>
                  <a:gd name="T10" fmla="*/ 665 w 665"/>
                  <a:gd name="T11" fmla="*/ 283 h 406"/>
                  <a:gd name="T12" fmla="*/ 382 w 665"/>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665" h="406">
                    <a:moveTo>
                      <a:pt x="382" y="0"/>
                    </a:moveTo>
                    <a:cubicBezTo>
                      <a:pt x="0" y="0"/>
                      <a:pt x="0" y="0"/>
                      <a:pt x="0" y="0"/>
                    </a:cubicBezTo>
                    <a:cubicBezTo>
                      <a:pt x="0" y="122"/>
                      <a:pt x="0" y="122"/>
                      <a:pt x="0" y="122"/>
                    </a:cubicBezTo>
                    <a:cubicBezTo>
                      <a:pt x="0" y="279"/>
                      <a:pt x="127" y="406"/>
                      <a:pt x="284" y="406"/>
                    </a:cubicBezTo>
                    <a:cubicBezTo>
                      <a:pt x="665" y="406"/>
                      <a:pt x="665" y="406"/>
                      <a:pt x="665" y="406"/>
                    </a:cubicBezTo>
                    <a:cubicBezTo>
                      <a:pt x="665" y="283"/>
                      <a:pt x="665" y="283"/>
                      <a:pt x="665" y="283"/>
                    </a:cubicBezTo>
                    <a:cubicBezTo>
                      <a:pt x="665" y="126"/>
                      <a:pt x="538" y="0"/>
                      <a:pt x="382" y="0"/>
                    </a:cubicBezTo>
                    <a:close/>
                  </a:path>
                </a:pathLst>
              </a:custGeom>
              <a:solidFill>
                <a:schemeClr val="accent1"/>
              </a:solidFill>
              <a:ln>
                <a:noFill/>
              </a:ln>
              <a:effectLst/>
              <a:extLst/>
            </p:spPr>
            <p:txBody>
              <a:bodyPr/>
              <a:lstStyle/>
              <a:p>
                <a:pPr fontAlgn="auto">
                  <a:spcBef>
                    <a:spcPts val="0"/>
                  </a:spcBef>
                  <a:spcAft>
                    <a:spcPts val="0"/>
                  </a:spcAft>
                  <a:defRPr/>
                </a:pPr>
                <a:endParaRPr lang="zh-CN" altLang="en-US">
                  <a:solidFill>
                    <a:schemeClr val="accent1"/>
                  </a:solidFill>
                  <a:latin typeface="+mn-lt"/>
                  <a:ea typeface="+mn-ea"/>
                </a:endParaRPr>
              </a:p>
            </p:txBody>
          </p:sp>
        </p:grpSp>
        <p:grpSp>
          <p:nvGrpSpPr>
            <p:cNvPr id="5" name="Group 20"/>
            <p:cNvGrpSpPr>
              <a:grpSpLocks/>
            </p:cNvGrpSpPr>
            <p:nvPr/>
          </p:nvGrpSpPr>
          <p:grpSpPr bwMode="auto">
            <a:xfrm>
              <a:off x="1413" y="2158"/>
              <a:ext cx="1479" cy="1024"/>
              <a:chOff x="1413" y="2158"/>
              <a:chExt cx="1479" cy="1024"/>
            </a:xfrm>
          </p:grpSpPr>
          <p:sp>
            <p:nvSpPr>
              <p:cNvPr id="19" name="Freeform 21"/>
              <p:cNvSpPr>
                <a:spLocks/>
              </p:cNvSpPr>
              <p:nvPr/>
            </p:nvSpPr>
            <p:spPr bwMode="gray">
              <a:xfrm>
                <a:off x="1413" y="2293"/>
                <a:ext cx="1479" cy="889"/>
              </a:xfrm>
              <a:custGeom>
                <a:avLst/>
                <a:gdLst>
                  <a:gd name="T0" fmla="*/ 314 w 735"/>
                  <a:gd name="T1" fmla="*/ 0 h 449"/>
                  <a:gd name="T2" fmla="*/ 735 w 735"/>
                  <a:gd name="T3" fmla="*/ 0 h 449"/>
                  <a:gd name="T4" fmla="*/ 735 w 735"/>
                  <a:gd name="T5" fmla="*/ 136 h 449"/>
                  <a:gd name="T6" fmla="*/ 422 w 735"/>
                  <a:gd name="T7" fmla="*/ 449 h 449"/>
                  <a:gd name="T8" fmla="*/ 0 w 735"/>
                  <a:gd name="T9" fmla="*/ 449 h 449"/>
                  <a:gd name="T10" fmla="*/ 0 w 735"/>
                  <a:gd name="T11" fmla="*/ 313 h 449"/>
                  <a:gd name="T12" fmla="*/ 314 w 735"/>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735" h="449">
                    <a:moveTo>
                      <a:pt x="314" y="0"/>
                    </a:moveTo>
                    <a:cubicBezTo>
                      <a:pt x="735" y="0"/>
                      <a:pt x="735" y="0"/>
                      <a:pt x="735" y="0"/>
                    </a:cubicBezTo>
                    <a:cubicBezTo>
                      <a:pt x="735" y="136"/>
                      <a:pt x="735" y="136"/>
                      <a:pt x="735" y="136"/>
                    </a:cubicBezTo>
                    <a:cubicBezTo>
                      <a:pt x="735" y="309"/>
                      <a:pt x="595" y="449"/>
                      <a:pt x="422" y="449"/>
                    </a:cubicBezTo>
                    <a:cubicBezTo>
                      <a:pt x="0" y="449"/>
                      <a:pt x="0" y="449"/>
                      <a:pt x="0" y="449"/>
                    </a:cubicBezTo>
                    <a:cubicBezTo>
                      <a:pt x="0" y="313"/>
                      <a:pt x="0" y="313"/>
                      <a:pt x="0" y="313"/>
                    </a:cubicBezTo>
                    <a:cubicBezTo>
                      <a:pt x="0" y="140"/>
                      <a:pt x="140" y="0"/>
                      <a:pt x="314" y="0"/>
                    </a:cubicBezTo>
                    <a:close/>
                  </a:path>
                </a:pathLst>
              </a:custGeom>
              <a:gradFill rotWithShape="1">
                <a:gsLst>
                  <a:gs pos="0">
                    <a:srgbClr val="6B9B1A"/>
                  </a:gs>
                  <a:gs pos="100000">
                    <a:srgbClr val="6B9B1A">
                      <a:gamma/>
                      <a:shade val="70588"/>
                      <a:invGamma/>
                    </a:srgbClr>
                  </a:gs>
                </a:gsLst>
                <a:lin ang="2700000" scaled="1"/>
              </a:gradFill>
              <a:ln>
                <a:noFill/>
              </a:ln>
              <a:effectLst/>
              <a:extLst/>
            </p:spPr>
            <p:txBody>
              <a:bodyPr/>
              <a:lstStyle/>
              <a:p>
                <a:pPr fontAlgn="auto">
                  <a:spcBef>
                    <a:spcPts val="0"/>
                  </a:spcBef>
                  <a:spcAft>
                    <a:spcPts val="0"/>
                  </a:spcAft>
                  <a:defRPr/>
                </a:pPr>
                <a:endParaRPr lang="zh-CN" altLang="en-US">
                  <a:latin typeface="+mn-lt"/>
                  <a:ea typeface="+mn-ea"/>
                </a:endParaRPr>
              </a:p>
            </p:txBody>
          </p:sp>
          <p:sp>
            <p:nvSpPr>
              <p:cNvPr id="20" name="Freeform 22"/>
              <p:cNvSpPr>
                <a:spLocks/>
              </p:cNvSpPr>
              <p:nvPr/>
            </p:nvSpPr>
            <p:spPr bwMode="gray">
              <a:xfrm>
                <a:off x="1413" y="2158"/>
                <a:ext cx="1479" cy="889"/>
              </a:xfrm>
              <a:custGeom>
                <a:avLst/>
                <a:gdLst>
                  <a:gd name="T0" fmla="*/ 314 w 735"/>
                  <a:gd name="T1" fmla="*/ 0 h 449"/>
                  <a:gd name="T2" fmla="*/ 735 w 735"/>
                  <a:gd name="T3" fmla="*/ 0 h 449"/>
                  <a:gd name="T4" fmla="*/ 735 w 735"/>
                  <a:gd name="T5" fmla="*/ 135 h 449"/>
                  <a:gd name="T6" fmla="*/ 422 w 735"/>
                  <a:gd name="T7" fmla="*/ 449 h 449"/>
                  <a:gd name="T8" fmla="*/ 0 w 735"/>
                  <a:gd name="T9" fmla="*/ 449 h 449"/>
                  <a:gd name="T10" fmla="*/ 0 w 735"/>
                  <a:gd name="T11" fmla="*/ 313 h 449"/>
                  <a:gd name="T12" fmla="*/ 314 w 735"/>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735" h="449">
                    <a:moveTo>
                      <a:pt x="314" y="0"/>
                    </a:moveTo>
                    <a:cubicBezTo>
                      <a:pt x="735" y="0"/>
                      <a:pt x="735" y="0"/>
                      <a:pt x="735" y="0"/>
                    </a:cubicBezTo>
                    <a:cubicBezTo>
                      <a:pt x="735" y="135"/>
                      <a:pt x="735" y="135"/>
                      <a:pt x="735" y="135"/>
                    </a:cubicBezTo>
                    <a:cubicBezTo>
                      <a:pt x="735" y="308"/>
                      <a:pt x="595" y="449"/>
                      <a:pt x="422" y="449"/>
                    </a:cubicBezTo>
                    <a:cubicBezTo>
                      <a:pt x="0" y="449"/>
                      <a:pt x="0" y="449"/>
                      <a:pt x="0" y="449"/>
                    </a:cubicBezTo>
                    <a:cubicBezTo>
                      <a:pt x="0" y="313"/>
                      <a:pt x="0" y="313"/>
                      <a:pt x="0" y="313"/>
                    </a:cubicBezTo>
                    <a:cubicBezTo>
                      <a:pt x="0" y="140"/>
                      <a:pt x="140" y="0"/>
                      <a:pt x="314" y="0"/>
                    </a:cubicBezTo>
                    <a:close/>
                  </a:path>
                </a:pathLst>
              </a:custGeom>
              <a:solidFill>
                <a:schemeClr val="accent3"/>
              </a:solidFill>
              <a:ln>
                <a:noFill/>
              </a:ln>
              <a:effectLst/>
              <a:extLst/>
            </p:spPr>
            <p:txBody>
              <a:bodyPr/>
              <a:lstStyle/>
              <a:p>
                <a:pPr fontAlgn="auto">
                  <a:spcBef>
                    <a:spcPts val="0"/>
                  </a:spcBef>
                  <a:spcAft>
                    <a:spcPts val="0"/>
                  </a:spcAft>
                  <a:defRPr/>
                </a:pPr>
                <a:endParaRPr lang="zh-CN" altLang="en-US">
                  <a:latin typeface="+mn-lt"/>
                  <a:ea typeface="+mn-ea"/>
                </a:endParaRPr>
              </a:p>
            </p:txBody>
          </p:sp>
        </p:grpSp>
        <p:grpSp>
          <p:nvGrpSpPr>
            <p:cNvPr id="6" name="Group 23"/>
            <p:cNvGrpSpPr>
              <a:grpSpLocks/>
            </p:cNvGrpSpPr>
            <p:nvPr/>
          </p:nvGrpSpPr>
          <p:grpSpPr bwMode="auto">
            <a:xfrm>
              <a:off x="2942" y="1302"/>
              <a:ext cx="1338" cy="926"/>
              <a:chOff x="2942" y="1302"/>
              <a:chExt cx="1338" cy="926"/>
            </a:xfrm>
          </p:grpSpPr>
          <p:sp>
            <p:nvSpPr>
              <p:cNvPr id="17" name="Freeform 24"/>
              <p:cNvSpPr>
                <a:spLocks/>
              </p:cNvSpPr>
              <p:nvPr/>
            </p:nvSpPr>
            <p:spPr bwMode="gray">
              <a:xfrm>
                <a:off x="2942" y="1423"/>
                <a:ext cx="1338" cy="805"/>
              </a:xfrm>
              <a:custGeom>
                <a:avLst/>
                <a:gdLst>
                  <a:gd name="T0" fmla="*/ 284 w 665"/>
                  <a:gd name="T1" fmla="*/ 0 h 407"/>
                  <a:gd name="T2" fmla="*/ 665 w 665"/>
                  <a:gd name="T3" fmla="*/ 0 h 407"/>
                  <a:gd name="T4" fmla="*/ 665 w 665"/>
                  <a:gd name="T5" fmla="*/ 123 h 407"/>
                  <a:gd name="T6" fmla="*/ 381 w 665"/>
                  <a:gd name="T7" fmla="*/ 407 h 407"/>
                  <a:gd name="T8" fmla="*/ 0 w 665"/>
                  <a:gd name="T9" fmla="*/ 407 h 407"/>
                  <a:gd name="T10" fmla="*/ 0 w 665"/>
                  <a:gd name="T11" fmla="*/ 284 h 407"/>
                  <a:gd name="T12" fmla="*/ 284 w 665"/>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665" h="407">
                    <a:moveTo>
                      <a:pt x="284" y="0"/>
                    </a:moveTo>
                    <a:cubicBezTo>
                      <a:pt x="665" y="0"/>
                      <a:pt x="665" y="0"/>
                      <a:pt x="665" y="0"/>
                    </a:cubicBezTo>
                    <a:cubicBezTo>
                      <a:pt x="665" y="123"/>
                      <a:pt x="665" y="123"/>
                      <a:pt x="665" y="123"/>
                    </a:cubicBezTo>
                    <a:cubicBezTo>
                      <a:pt x="665" y="280"/>
                      <a:pt x="538" y="407"/>
                      <a:pt x="381" y="407"/>
                    </a:cubicBezTo>
                    <a:cubicBezTo>
                      <a:pt x="0" y="407"/>
                      <a:pt x="0" y="407"/>
                      <a:pt x="0" y="407"/>
                    </a:cubicBezTo>
                    <a:cubicBezTo>
                      <a:pt x="0" y="284"/>
                      <a:pt x="0" y="284"/>
                      <a:pt x="0" y="284"/>
                    </a:cubicBezTo>
                    <a:cubicBezTo>
                      <a:pt x="0" y="127"/>
                      <a:pt x="127" y="0"/>
                      <a:pt x="284" y="0"/>
                    </a:cubicBezTo>
                    <a:close/>
                  </a:path>
                </a:pathLst>
              </a:custGeom>
              <a:gradFill rotWithShape="1">
                <a:gsLst>
                  <a:gs pos="0">
                    <a:srgbClr val="4C7013"/>
                  </a:gs>
                  <a:gs pos="100000">
                    <a:srgbClr val="4C7013">
                      <a:gamma/>
                      <a:shade val="42353"/>
                      <a:invGamma/>
                    </a:srgbClr>
                  </a:gs>
                </a:gsLst>
                <a:lin ang="2700000" scaled="1"/>
              </a:gradFill>
              <a:ln>
                <a:noFill/>
              </a:ln>
              <a:effectLst/>
              <a:extLst/>
            </p:spPr>
            <p:txBody>
              <a:bodyPr/>
              <a:lstStyle/>
              <a:p>
                <a:pPr fontAlgn="auto">
                  <a:spcBef>
                    <a:spcPts val="0"/>
                  </a:spcBef>
                  <a:spcAft>
                    <a:spcPts val="0"/>
                  </a:spcAft>
                  <a:defRPr/>
                </a:pPr>
                <a:endParaRPr lang="zh-CN" altLang="en-US">
                  <a:latin typeface="+mn-lt"/>
                  <a:ea typeface="+mn-ea"/>
                </a:endParaRPr>
              </a:p>
            </p:txBody>
          </p:sp>
          <p:sp>
            <p:nvSpPr>
              <p:cNvPr id="18" name="Freeform 25"/>
              <p:cNvSpPr>
                <a:spLocks/>
              </p:cNvSpPr>
              <p:nvPr/>
            </p:nvSpPr>
            <p:spPr bwMode="gray">
              <a:xfrm>
                <a:off x="2942" y="1302"/>
                <a:ext cx="1338" cy="803"/>
              </a:xfrm>
              <a:custGeom>
                <a:avLst/>
                <a:gdLst>
                  <a:gd name="T0" fmla="*/ 284 w 665"/>
                  <a:gd name="T1" fmla="*/ 0 h 406"/>
                  <a:gd name="T2" fmla="*/ 665 w 665"/>
                  <a:gd name="T3" fmla="*/ 0 h 406"/>
                  <a:gd name="T4" fmla="*/ 665 w 665"/>
                  <a:gd name="T5" fmla="*/ 122 h 406"/>
                  <a:gd name="T6" fmla="*/ 381 w 665"/>
                  <a:gd name="T7" fmla="*/ 406 h 406"/>
                  <a:gd name="T8" fmla="*/ 0 w 665"/>
                  <a:gd name="T9" fmla="*/ 406 h 406"/>
                  <a:gd name="T10" fmla="*/ 0 w 665"/>
                  <a:gd name="T11" fmla="*/ 283 h 406"/>
                  <a:gd name="T12" fmla="*/ 284 w 665"/>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665" h="406">
                    <a:moveTo>
                      <a:pt x="284" y="0"/>
                    </a:moveTo>
                    <a:cubicBezTo>
                      <a:pt x="665" y="0"/>
                      <a:pt x="665" y="0"/>
                      <a:pt x="665" y="0"/>
                    </a:cubicBezTo>
                    <a:cubicBezTo>
                      <a:pt x="665" y="122"/>
                      <a:pt x="665" y="122"/>
                      <a:pt x="665" y="122"/>
                    </a:cubicBezTo>
                    <a:cubicBezTo>
                      <a:pt x="665" y="279"/>
                      <a:pt x="538" y="406"/>
                      <a:pt x="381" y="406"/>
                    </a:cubicBezTo>
                    <a:cubicBezTo>
                      <a:pt x="0" y="406"/>
                      <a:pt x="0" y="406"/>
                      <a:pt x="0" y="406"/>
                    </a:cubicBezTo>
                    <a:cubicBezTo>
                      <a:pt x="0" y="283"/>
                      <a:pt x="0" y="283"/>
                      <a:pt x="0" y="283"/>
                    </a:cubicBezTo>
                    <a:cubicBezTo>
                      <a:pt x="0" y="127"/>
                      <a:pt x="127" y="0"/>
                      <a:pt x="284" y="0"/>
                    </a:cubicBezTo>
                    <a:close/>
                  </a:path>
                </a:pathLst>
              </a:custGeom>
              <a:solidFill>
                <a:schemeClr val="accent4"/>
              </a:solidFill>
              <a:ln>
                <a:noFill/>
              </a:ln>
              <a:effectLst/>
              <a:extLst/>
            </p:spPr>
            <p:txBody>
              <a:bodyPr/>
              <a:lstStyle/>
              <a:p>
                <a:pPr fontAlgn="auto">
                  <a:spcBef>
                    <a:spcPts val="0"/>
                  </a:spcBef>
                  <a:spcAft>
                    <a:spcPts val="0"/>
                  </a:spcAft>
                  <a:defRPr/>
                </a:pPr>
                <a:endParaRPr lang="zh-CN" altLang="en-US">
                  <a:latin typeface="+mn-lt"/>
                  <a:ea typeface="+mn-ea"/>
                </a:endParaRPr>
              </a:p>
            </p:txBody>
          </p:sp>
        </p:grpSp>
        <p:grpSp>
          <p:nvGrpSpPr>
            <p:cNvPr id="7" name="Group 26"/>
            <p:cNvGrpSpPr>
              <a:grpSpLocks/>
            </p:cNvGrpSpPr>
            <p:nvPr/>
          </p:nvGrpSpPr>
          <p:grpSpPr bwMode="auto">
            <a:xfrm>
              <a:off x="2940" y="2149"/>
              <a:ext cx="1479" cy="1023"/>
              <a:chOff x="2940" y="2149"/>
              <a:chExt cx="1479" cy="1023"/>
            </a:xfrm>
          </p:grpSpPr>
          <p:sp>
            <p:nvSpPr>
              <p:cNvPr id="15" name="Freeform 27"/>
              <p:cNvSpPr>
                <a:spLocks/>
              </p:cNvSpPr>
              <p:nvPr/>
            </p:nvSpPr>
            <p:spPr bwMode="gray">
              <a:xfrm>
                <a:off x="2940" y="2283"/>
                <a:ext cx="1479" cy="889"/>
              </a:xfrm>
              <a:custGeom>
                <a:avLst/>
                <a:gdLst>
                  <a:gd name="T0" fmla="*/ 422 w 735"/>
                  <a:gd name="T1" fmla="*/ 0 h 449"/>
                  <a:gd name="T2" fmla="*/ 0 w 735"/>
                  <a:gd name="T3" fmla="*/ 0 h 449"/>
                  <a:gd name="T4" fmla="*/ 0 w 735"/>
                  <a:gd name="T5" fmla="*/ 136 h 449"/>
                  <a:gd name="T6" fmla="*/ 313 w 735"/>
                  <a:gd name="T7" fmla="*/ 449 h 449"/>
                  <a:gd name="T8" fmla="*/ 735 w 735"/>
                  <a:gd name="T9" fmla="*/ 449 h 449"/>
                  <a:gd name="T10" fmla="*/ 735 w 735"/>
                  <a:gd name="T11" fmla="*/ 313 h 449"/>
                  <a:gd name="T12" fmla="*/ 422 w 735"/>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735" h="449">
                    <a:moveTo>
                      <a:pt x="422" y="0"/>
                    </a:moveTo>
                    <a:cubicBezTo>
                      <a:pt x="0" y="0"/>
                      <a:pt x="0" y="0"/>
                      <a:pt x="0" y="0"/>
                    </a:cubicBezTo>
                    <a:cubicBezTo>
                      <a:pt x="0" y="136"/>
                      <a:pt x="0" y="136"/>
                      <a:pt x="0" y="136"/>
                    </a:cubicBezTo>
                    <a:cubicBezTo>
                      <a:pt x="0" y="309"/>
                      <a:pt x="140" y="449"/>
                      <a:pt x="313" y="449"/>
                    </a:cubicBezTo>
                    <a:cubicBezTo>
                      <a:pt x="735" y="449"/>
                      <a:pt x="735" y="449"/>
                      <a:pt x="735" y="449"/>
                    </a:cubicBezTo>
                    <a:cubicBezTo>
                      <a:pt x="735" y="313"/>
                      <a:pt x="735" y="313"/>
                      <a:pt x="735" y="313"/>
                    </a:cubicBezTo>
                    <a:cubicBezTo>
                      <a:pt x="735" y="140"/>
                      <a:pt x="595" y="0"/>
                      <a:pt x="422" y="0"/>
                    </a:cubicBezTo>
                    <a:close/>
                  </a:path>
                </a:pathLst>
              </a:custGeom>
              <a:gradFill rotWithShape="1">
                <a:gsLst>
                  <a:gs pos="0">
                    <a:srgbClr val="4C7013"/>
                  </a:gs>
                  <a:gs pos="100000">
                    <a:srgbClr val="4C7013">
                      <a:gamma/>
                      <a:shade val="42353"/>
                      <a:invGamma/>
                    </a:srgbClr>
                  </a:gs>
                </a:gsLst>
                <a:lin ang="2700000" scaled="1"/>
              </a:gradFill>
              <a:ln>
                <a:noFill/>
              </a:ln>
              <a:effectLst/>
              <a:extLst/>
            </p:spPr>
            <p:txBody>
              <a:bodyPr/>
              <a:lstStyle/>
              <a:p>
                <a:pPr fontAlgn="auto">
                  <a:spcBef>
                    <a:spcPts val="0"/>
                  </a:spcBef>
                  <a:spcAft>
                    <a:spcPts val="0"/>
                  </a:spcAft>
                  <a:defRPr/>
                </a:pPr>
                <a:endParaRPr lang="zh-CN" altLang="en-US">
                  <a:latin typeface="+mn-lt"/>
                  <a:ea typeface="+mn-ea"/>
                </a:endParaRPr>
              </a:p>
            </p:txBody>
          </p:sp>
          <p:sp>
            <p:nvSpPr>
              <p:cNvPr id="16" name="Freeform 28"/>
              <p:cNvSpPr>
                <a:spLocks/>
              </p:cNvSpPr>
              <p:nvPr/>
            </p:nvSpPr>
            <p:spPr bwMode="gray">
              <a:xfrm>
                <a:off x="2940" y="2149"/>
                <a:ext cx="1479" cy="888"/>
              </a:xfrm>
              <a:custGeom>
                <a:avLst/>
                <a:gdLst>
                  <a:gd name="T0" fmla="*/ 422 w 735"/>
                  <a:gd name="T1" fmla="*/ 0 h 449"/>
                  <a:gd name="T2" fmla="*/ 0 w 735"/>
                  <a:gd name="T3" fmla="*/ 0 h 449"/>
                  <a:gd name="T4" fmla="*/ 0 w 735"/>
                  <a:gd name="T5" fmla="*/ 135 h 449"/>
                  <a:gd name="T6" fmla="*/ 313 w 735"/>
                  <a:gd name="T7" fmla="*/ 449 h 449"/>
                  <a:gd name="T8" fmla="*/ 735 w 735"/>
                  <a:gd name="T9" fmla="*/ 449 h 449"/>
                  <a:gd name="T10" fmla="*/ 735 w 735"/>
                  <a:gd name="T11" fmla="*/ 313 h 449"/>
                  <a:gd name="T12" fmla="*/ 422 w 735"/>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735" h="449">
                    <a:moveTo>
                      <a:pt x="422" y="0"/>
                    </a:moveTo>
                    <a:cubicBezTo>
                      <a:pt x="0" y="0"/>
                      <a:pt x="0" y="0"/>
                      <a:pt x="0" y="0"/>
                    </a:cubicBezTo>
                    <a:cubicBezTo>
                      <a:pt x="0" y="135"/>
                      <a:pt x="0" y="135"/>
                      <a:pt x="0" y="135"/>
                    </a:cubicBezTo>
                    <a:cubicBezTo>
                      <a:pt x="0" y="309"/>
                      <a:pt x="140" y="449"/>
                      <a:pt x="313" y="449"/>
                    </a:cubicBezTo>
                    <a:cubicBezTo>
                      <a:pt x="735" y="449"/>
                      <a:pt x="735" y="449"/>
                      <a:pt x="735" y="449"/>
                    </a:cubicBezTo>
                    <a:cubicBezTo>
                      <a:pt x="735" y="313"/>
                      <a:pt x="735" y="313"/>
                      <a:pt x="735" y="313"/>
                    </a:cubicBezTo>
                    <a:cubicBezTo>
                      <a:pt x="735" y="140"/>
                      <a:pt x="595" y="0"/>
                      <a:pt x="422" y="0"/>
                    </a:cubicBezTo>
                    <a:close/>
                  </a:path>
                </a:pathLst>
              </a:custGeom>
              <a:solidFill>
                <a:schemeClr val="accent2"/>
              </a:solidFill>
              <a:ln>
                <a:noFill/>
              </a:ln>
              <a:effectLst/>
              <a:extLst/>
            </p:spPr>
            <p:txBody>
              <a:bodyPr/>
              <a:lstStyle/>
              <a:p>
                <a:pPr fontAlgn="auto">
                  <a:spcBef>
                    <a:spcPts val="0"/>
                  </a:spcBef>
                  <a:spcAft>
                    <a:spcPts val="0"/>
                  </a:spcAft>
                  <a:defRPr/>
                </a:pPr>
                <a:endParaRPr lang="zh-CN" altLang="en-US">
                  <a:latin typeface="+mn-lt"/>
                  <a:ea typeface="+mn-ea"/>
                </a:endParaRPr>
              </a:p>
            </p:txBody>
          </p:sp>
        </p:grpSp>
      </p:grpSp>
      <p:sp>
        <p:nvSpPr>
          <p:cNvPr id="27653" name="TextBox 22"/>
          <p:cNvSpPr txBox="1">
            <a:spLocks noChangeArrowheads="1"/>
          </p:cNvSpPr>
          <p:nvPr/>
        </p:nvSpPr>
        <p:spPr bwMode="auto">
          <a:xfrm>
            <a:off x="500063" y="3513138"/>
            <a:ext cx="2428863" cy="1189556"/>
          </a:xfrm>
          <a:prstGeom prst="rect">
            <a:avLst/>
          </a:prstGeom>
          <a:noFill/>
          <a:ln w="9525">
            <a:noFill/>
            <a:miter lim="800000"/>
            <a:headEnd/>
            <a:tailEnd/>
          </a:ln>
        </p:spPr>
        <p:txBody>
          <a:bodyPr wrap="square">
            <a:spAutoFit/>
          </a:bodyPr>
          <a:lstStyle/>
          <a:p>
            <a:pPr>
              <a:lnSpc>
                <a:spcPct val="115000"/>
              </a:lnSpc>
              <a:buFont typeface="Wingdings" pitchFamily="2" charset="2"/>
              <a:buNone/>
            </a:pPr>
            <a:r>
              <a:rPr lang="zh-CN" altLang="en-US" b="1" dirty="0">
                <a:latin typeface="微软雅黑" pitchFamily="34" charset="-122"/>
              </a:rPr>
              <a:t>美国</a:t>
            </a:r>
            <a:r>
              <a:rPr lang="en-US" altLang="zh-CN" sz="1600" dirty="0">
                <a:latin typeface="微软雅黑" pitchFamily="34" charset="-122"/>
              </a:rPr>
              <a:t>《</a:t>
            </a:r>
            <a:r>
              <a:rPr lang="zh-CN" altLang="en-US" sz="1600" dirty="0">
                <a:latin typeface="微软雅黑" pitchFamily="34" charset="-122"/>
              </a:rPr>
              <a:t>消费品安全改进法案</a:t>
            </a:r>
            <a:r>
              <a:rPr lang="en-US" altLang="zh-CN" sz="1600" dirty="0">
                <a:latin typeface="微软雅黑" pitchFamily="34" charset="-122"/>
              </a:rPr>
              <a:t>》 </a:t>
            </a:r>
            <a:r>
              <a:rPr lang="zh-CN" altLang="en-US" sz="1600" dirty="0" smtClean="0">
                <a:latin typeface="微软雅黑" pitchFamily="34" charset="-122"/>
              </a:rPr>
              <a:t>（</a:t>
            </a:r>
            <a:r>
              <a:rPr lang="en-US" altLang="zh-CN" sz="1400" dirty="0" smtClean="0">
                <a:latin typeface="微软雅黑" pitchFamily="34" charset="-122"/>
              </a:rPr>
              <a:t>Consumer </a:t>
            </a:r>
            <a:r>
              <a:rPr lang="en-US" altLang="zh-CN" sz="1400" dirty="0">
                <a:latin typeface="微软雅黑" pitchFamily="34" charset="-122"/>
              </a:rPr>
              <a:t>Products </a:t>
            </a:r>
            <a:r>
              <a:rPr lang="en-US" altLang="zh-CN" sz="1400" dirty="0" smtClean="0">
                <a:latin typeface="微软雅黑" pitchFamily="34" charset="-122"/>
              </a:rPr>
              <a:t>Safety </a:t>
            </a:r>
            <a:r>
              <a:rPr lang="en-US" altLang="zh-CN" sz="1400" dirty="0" smtClean="0">
                <a:latin typeface="微软雅黑" pitchFamily="34" charset="-122"/>
              </a:rPr>
              <a:t>Improvement </a:t>
            </a:r>
            <a:r>
              <a:rPr lang="en-US" altLang="zh-CN" sz="1400" dirty="0" smtClean="0">
                <a:latin typeface="微软雅黑" pitchFamily="34" charset="-122"/>
              </a:rPr>
              <a:t>Act</a:t>
            </a:r>
            <a:r>
              <a:rPr lang="zh-CN" altLang="en-US" sz="1400" dirty="0" smtClean="0">
                <a:latin typeface="微软雅黑" pitchFamily="34" charset="-122"/>
              </a:rPr>
              <a:t>，</a:t>
            </a:r>
            <a:r>
              <a:rPr lang="en-US" altLang="zh-CN" sz="1400" dirty="0" smtClean="0">
                <a:latin typeface="微软雅黑" pitchFamily="34" charset="-122"/>
              </a:rPr>
              <a:t>CPSIA </a:t>
            </a:r>
            <a:r>
              <a:rPr lang="zh-CN" altLang="en-US" sz="1400" dirty="0" smtClean="0">
                <a:latin typeface="微软雅黑" pitchFamily="34" charset="-122"/>
              </a:rPr>
              <a:t>）</a:t>
            </a:r>
            <a:endParaRPr lang="zh-CN" altLang="en-US" sz="1400" dirty="0">
              <a:latin typeface="微软雅黑" pitchFamily="34" charset="-122"/>
            </a:endParaRPr>
          </a:p>
        </p:txBody>
      </p:sp>
      <p:sp>
        <p:nvSpPr>
          <p:cNvPr id="27654" name="TextBox 23"/>
          <p:cNvSpPr txBox="1">
            <a:spLocks noChangeArrowheads="1"/>
          </p:cNvSpPr>
          <p:nvPr/>
        </p:nvSpPr>
        <p:spPr bwMode="auto">
          <a:xfrm>
            <a:off x="500063" y="1785938"/>
            <a:ext cx="2332037" cy="369332"/>
          </a:xfrm>
          <a:prstGeom prst="rect">
            <a:avLst/>
          </a:prstGeom>
          <a:noFill/>
          <a:ln w="9525">
            <a:noFill/>
            <a:miter lim="800000"/>
            <a:headEnd/>
            <a:tailEnd/>
          </a:ln>
        </p:spPr>
        <p:txBody>
          <a:bodyPr>
            <a:spAutoFit/>
          </a:bodyPr>
          <a:lstStyle/>
          <a:p>
            <a:pPr algn="r"/>
            <a:r>
              <a:rPr lang="zh-CN" altLang="en-US" b="1" dirty="0">
                <a:latin typeface="微软雅黑" pitchFamily="34" charset="-122"/>
              </a:rPr>
              <a:t>欧盟</a:t>
            </a:r>
            <a:r>
              <a:rPr lang="en-US" altLang="zh-CN" sz="1600" dirty="0">
                <a:latin typeface="微软雅黑" pitchFamily="34" charset="-122"/>
              </a:rPr>
              <a:t>REACH</a:t>
            </a:r>
            <a:r>
              <a:rPr lang="zh-CN" altLang="en-US" sz="1600" dirty="0">
                <a:latin typeface="微软雅黑" pitchFamily="34" charset="-122"/>
              </a:rPr>
              <a:t>法规</a:t>
            </a:r>
          </a:p>
        </p:txBody>
      </p:sp>
      <p:sp>
        <p:nvSpPr>
          <p:cNvPr id="27655" name="TextBox 24"/>
          <p:cNvSpPr txBox="1">
            <a:spLocks noChangeArrowheads="1"/>
          </p:cNvSpPr>
          <p:nvPr/>
        </p:nvSpPr>
        <p:spPr bwMode="auto">
          <a:xfrm>
            <a:off x="6215063" y="1428750"/>
            <a:ext cx="2333625" cy="1047979"/>
          </a:xfrm>
          <a:prstGeom prst="rect">
            <a:avLst/>
          </a:prstGeom>
          <a:noFill/>
          <a:ln w="9525">
            <a:noFill/>
            <a:miter lim="800000"/>
            <a:headEnd/>
            <a:tailEnd/>
          </a:ln>
        </p:spPr>
        <p:txBody>
          <a:bodyPr>
            <a:spAutoFit/>
          </a:bodyPr>
          <a:lstStyle/>
          <a:p>
            <a:pPr algn="r">
              <a:lnSpc>
                <a:spcPct val="135000"/>
              </a:lnSpc>
              <a:buFont typeface="Wingdings" pitchFamily="2" charset="2"/>
              <a:buNone/>
            </a:pPr>
            <a:r>
              <a:rPr lang="zh-CN" altLang="en-US" b="1" noProof="1">
                <a:latin typeface="微软雅黑" pitchFamily="34" charset="-122"/>
              </a:rPr>
              <a:t>欧盟</a:t>
            </a:r>
            <a:r>
              <a:rPr lang="zh-CN" altLang="en-US" sz="1600" noProof="1">
                <a:latin typeface="微软雅黑" pitchFamily="34" charset="-122"/>
              </a:rPr>
              <a:t>通用产品安全法令</a:t>
            </a:r>
            <a:r>
              <a:rPr lang="zh-CN" altLang="en-US" sz="1400" noProof="1">
                <a:latin typeface="微软雅黑" pitchFamily="34" charset="-122"/>
              </a:rPr>
              <a:t>（</a:t>
            </a:r>
            <a:r>
              <a:rPr lang="en-US" altLang="zh-CN" sz="1400" dirty="0">
                <a:latin typeface="微软雅黑" pitchFamily="34" charset="-122"/>
              </a:rPr>
              <a:t>General Products Safety Directive </a:t>
            </a:r>
            <a:r>
              <a:rPr lang="en-US" altLang="zh-CN" sz="1400" noProof="1">
                <a:latin typeface="微软雅黑" pitchFamily="34" charset="-122"/>
              </a:rPr>
              <a:t>GPSD)</a:t>
            </a:r>
          </a:p>
        </p:txBody>
      </p:sp>
      <p:sp>
        <p:nvSpPr>
          <p:cNvPr id="27656" name="TextBox 25"/>
          <p:cNvSpPr txBox="1">
            <a:spLocks noChangeArrowheads="1"/>
          </p:cNvSpPr>
          <p:nvPr/>
        </p:nvSpPr>
        <p:spPr bwMode="auto">
          <a:xfrm>
            <a:off x="6215063" y="3571875"/>
            <a:ext cx="2333625" cy="1047979"/>
          </a:xfrm>
          <a:prstGeom prst="rect">
            <a:avLst/>
          </a:prstGeom>
          <a:noFill/>
          <a:ln w="9525">
            <a:noFill/>
            <a:miter lim="800000"/>
            <a:headEnd/>
            <a:tailEnd/>
          </a:ln>
        </p:spPr>
        <p:txBody>
          <a:bodyPr>
            <a:spAutoFit/>
          </a:bodyPr>
          <a:lstStyle/>
          <a:p>
            <a:pPr>
              <a:lnSpc>
                <a:spcPct val="135000"/>
              </a:lnSpc>
              <a:buFont typeface="Wingdings" pitchFamily="2" charset="2"/>
              <a:buNone/>
            </a:pPr>
            <a:r>
              <a:rPr lang="zh-CN" altLang="en-US" b="1" dirty="0" smtClean="0">
                <a:latin typeface="微软雅黑" pitchFamily="34" charset="-122"/>
              </a:rPr>
              <a:t>加拿大</a:t>
            </a:r>
            <a:r>
              <a:rPr lang="en-US" altLang="zh-CN" sz="1600" dirty="0" smtClean="0">
                <a:latin typeface="微软雅黑" pitchFamily="34" charset="-122"/>
              </a:rPr>
              <a:t>《</a:t>
            </a:r>
            <a:r>
              <a:rPr lang="zh-CN" altLang="en-US" sz="1600" dirty="0" smtClean="0">
                <a:latin typeface="微软雅黑" pitchFamily="34" charset="-122"/>
              </a:rPr>
              <a:t>消费品</a:t>
            </a:r>
            <a:r>
              <a:rPr lang="zh-CN" altLang="en-US" sz="1600" dirty="0">
                <a:latin typeface="微软雅黑" pitchFamily="34" charset="-122"/>
              </a:rPr>
              <a:t>安全</a:t>
            </a:r>
            <a:r>
              <a:rPr lang="zh-CN" altLang="en-US" sz="1600" dirty="0" smtClean="0">
                <a:latin typeface="微软雅黑" pitchFamily="34" charset="-122"/>
              </a:rPr>
              <a:t>法</a:t>
            </a:r>
            <a:r>
              <a:rPr lang="en-US" altLang="zh-CN" sz="1600" dirty="0" smtClean="0">
                <a:latin typeface="微软雅黑" pitchFamily="34" charset="-122"/>
              </a:rPr>
              <a:t>》</a:t>
            </a:r>
            <a:r>
              <a:rPr lang="zh-CN" altLang="en-US" sz="1400" dirty="0" smtClean="0">
                <a:latin typeface="微软雅黑" pitchFamily="34" charset="-122"/>
              </a:rPr>
              <a:t>（</a:t>
            </a:r>
            <a:r>
              <a:rPr lang="en-US" altLang="zh-CN" sz="1400" dirty="0">
                <a:latin typeface="微软雅黑" pitchFamily="34" charset="-122"/>
              </a:rPr>
              <a:t>Consumer Product Safety Act</a:t>
            </a:r>
            <a:r>
              <a:rPr lang="zh-CN" altLang="en-US" sz="1400" dirty="0" smtClean="0">
                <a:latin typeface="微软雅黑" pitchFamily="34" charset="-122"/>
              </a:rPr>
              <a:t>，</a:t>
            </a:r>
            <a:r>
              <a:rPr lang="en-US" altLang="zh-CN" sz="1400" dirty="0" smtClean="0">
                <a:latin typeface="微软雅黑" pitchFamily="34" charset="-122"/>
              </a:rPr>
              <a:t>CCPSA</a:t>
            </a:r>
            <a:r>
              <a:rPr lang="zh-CN" altLang="en-US" sz="1400" dirty="0" smtClean="0">
                <a:latin typeface="微软雅黑" pitchFamily="34" charset="-122"/>
              </a:rPr>
              <a:t>）</a:t>
            </a:r>
            <a:endParaRPr lang="zh-CN" altLang="en-US" sz="1400" dirty="0">
              <a:latin typeface="微软雅黑" pitchFamily="34" charset="-122"/>
            </a:endParaRPr>
          </a:p>
        </p:txBody>
      </p:sp>
      <p:grpSp>
        <p:nvGrpSpPr>
          <p:cNvPr id="8" name="组合 26"/>
          <p:cNvGrpSpPr>
            <a:grpSpLocks/>
          </p:cNvGrpSpPr>
          <p:nvPr/>
        </p:nvGrpSpPr>
        <p:grpSpPr bwMode="auto">
          <a:xfrm rot="5400000" flipV="1">
            <a:off x="3126582" y="1786731"/>
            <a:ext cx="481012" cy="803275"/>
            <a:chOff x="7092280" y="1570089"/>
            <a:chExt cx="577286" cy="972048"/>
          </a:xfrm>
        </p:grpSpPr>
        <p:cxnSp>
          <p:nvCxnSpPr>
            <p:cNvPr id="28" name="直接连接符 27"/>
            <p:cNvCxnSpPr/>
            <p:nvPr/>
          </p:nvCxnSpPr>
          <p:spPr>
            <a:xfrm flipH="1" flipV="1">
              <a:off x="7092281" y="2104138"/>
              <a:ext cx="577286" cy="437998"/>
            </a:xfrm>
            <a:prstGeom prst="line">
              <a:avLst/>
            </a:prstGeom>
            <a:ln w="19050">
              <a:solidFill>
                <a:srgbClr val="6B4F1F"/>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a:off x="6822374" y="1824627"/>
              <a:ext cx="539814" cy="0"/>
            </a:xfrm>
            <a:prstGeom prst="line">
              <a:avLst/>
            </a:prstGeom>
            <a:ln w="19050">
              <a:solidFill>
                <a:srgbClr val="6B4F1F"/>
              </a:solidFill>
              <a:prstDash val="sysDot"/>
              <a:tailEnd type="oval" w="lg" len="lg"/>
            </a:ln>
          </p:spPr>
          <p:style>
            <a:lnRef idx="1">
              <a:schemeClr val="accent1"/>
            </a:lnRef>
            <a:fillRef idx="0">
              <a:schemeClr val="accent1"/>
            </a:fillRef>
            <a:effectRef idx="0">
              <a:schemeClr val="accent1"/>
            </a:effectRef>
            <a:fontRef idx="minor">
              <a:schemeClr val="tx1"/>
            </a:fontRef>
          </p:style>
        </p:cxnSp>
      </p:grpSp>
      <p:grpSp>
        <p:nvGrpSpPr>
          <p:cNvPr id="9" name="组合 32"/>
          <p:cNvGrpSpPr>
            <a:grpSpLocks/>
          </p:cNvGrpSpPr>
          <p:nvPr/>
        </p:nvGrpSpPr>
        <p:grpSpPr bwMode="auto">
          <a:xfrm rot="5400000" flipV="1">
            <a:off x="3207543" y="3501232"/>
            <a:ext cx="322263" cy="927100"/>
            <a:chOff x="6705107" y="1570089"/>
            <a:chExt cx="387173" cy="864081"/>
          </a:xfrm>
        </p:grpSpPr>
        <p:cxnSp>
          <p:nvCxnSpPr>
            <p:cNvPr id="34" name="直接连接符 33"/>
            <p:cNvCxnSpPr/>
            <p:nvPr/>
          </p:nvCxnSpPr>
          <p:spPr>
            <a:xfrm rot="16200000">
              <a:off x="6733719" y="2063773"/>
              <a:ext cx="329948" cy="387173"/>
            </a:xfrm>
            <a:prstGeom prst="line">
              <a:avLst/>
            </a:prstGeom>
            <a:ln w="19050">
              <a:solidFill>
                <a:srgbClr val="6B4F1F"/>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a:off x="6822254" y="1828278"/>
              <a:ext cx="540051" cy="0"/>
            </a:xfrm>
            <a:prstGeom prst="line">
              <a:avLst/>
            </a:prstGeom>
            <a:ln w="19050">
              <a:solidFill>
                <a:srgbClr val="6B4F1F"/>
              </a:solidFill>
              <a:prstDash val="sysDot"/>
              <a:tailEnd type="oval" w="lg" len="lg"/>
            </a:ln>
          </p:spPr>
          <p:style>
            <a:lnRef idx="1">
              <a:schemeClr val="accent1"/>
            </a:lnRef>
            <a:fillRef idx="0">
              <a:schemeClr val="accent1"/>
            </a:fillRef>
            <a:effectRef idx="0">
              <a:schemeClr val="accent1"/>
            </a:effectRef>
            <a:fontRef idx="minor">
              <a:schemeClr val="tx1"/>
            </a:fontRef>
          </p:style>
        </p:cxnSp>
      </p:grpSp>
      <p:grpSp>
        <p:nvGrpSpPr>
          <p:cNvPr id="10" name="组合 35"/>
          <p:cNvGrpSpPr>
            <a:grpSpLocks/>
          </p:cNvGrpSpPr>
          <p:nvPr/>
        </p:nvGrpSpPr>
        <p:grpSpPr bwMode="auto">
          <a:xfrm rot="5400000">
            <a:off x="5495131" y="3564732"/>
            <a:ext cx="322263" cy="863600"/>
            <a:chOff x="6705107" y="1570089"/>
            <a:chExt cx="387173" cy="864081"/>
          </a:xfrm>
        </p:grpSpPr>
        <p:cxnSp>
          <p:nvCxnSpPr>
            <p:cNvPr id="37" name="直接连接符 36"/>
            <p:cNvCxnSpPr/>
            <p:nvPr/>
          </p:nvCxnSpPr>
          <p:spPr>
            <a:xfrm rot="16200000">
              <a:off x="6733501" y="2075391"/>
              <a:ext cx="330384" cy="387173"/>
            </a:xfrm>
            <a:prstGeom prst="line">
              <a:avLst/>
            </a:prstGeom>
            <a:ln w="19050">
              <a:solidFill>
                <a:srgbClr val="6B4F1F"/>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16200000">
              <a:off x="6822254" y="1840114"/>
              <a:ext cx="540051" cy="0"/>
            </a:xfrm>
            <a:prstGeom prst="line">
              <a:avLst/>
            </a:prstGeom>
            <a:ln w="19050">
              <a:solidFill>
                <a:srgbClr val="6B4F1F"/>
              </a:solidFill>
              <a:prstDash val="sysDot"/>
              <a:tailEnd type="oval" w="lg" len="lg"/>
            </a:ln>
          </p:spPr>
          <p:style>
            <a:lnRef idx="1">
              <a:schemeClr val="accent1"/>
            </a:lnRef>
            <a:fillRef idx="0">
              <a:schemeClr val="accent1"/>
            </a:fillRef>
            <a:effectRef idx="0">
              <a:schemeClr val="accent1"/>
            </a:effectRef>
            <a:fontRef idx="minor">
              <a:schemeClr val="tx1"/>
            </a:fontRef>
          </p:style>
        </p:cxnSp>
      </p:grpSp>
      <p:sp>
        <p:nvSpPr>
          <p:cNvPr id="33" name="Rectangle 6"/>
          <p:cNvSpPr txBox="1">
            <a:spLocks noChangeArrowheads="1"/>
          </p:cNvSpPr>
          <p:nvPr/>
        </p:nvSpPr>
        <p:spPr bwMode="auto">
          <a:xfrm>
            <a:off x="214282" y="500046"/>
            <a:ext cx="5327650" cy="615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0" cap="none" spc="0" normalizeH="0" baseline="0" noProof="0" dirty="0" smtClean="0">
                <a:ln>
                  <a:noFill/>
                </a:ln>
                <a:solidFill>
                  <a:srgbClr val="910101"/>
                </a:solidFill>
                <a:effectLst/>
                <a:uLnTx/>
                <a:uFillTx/>
                <a:latin typeface="黑体" pitchFamily="2" charset="-122"/>
                <a:ea typeface="黑体" pitchFamily="2" charset="-122"/>
                <a:cs typeface="+mj-cs"/>
              </a:rPr>
              <a:t>典型的通用技术技术规范</a:t>
            </a:r>
          </a:p>
        </p:txBody>
      </p:sp>
      <p:cxnSp>
        <p:nvCxnSpPr>
          <p:cNvPr id="36" name="直接连接符 35"/>
          <p:cNvCxnSpPr/>
          <p:nvPr/>
        </p:nvCxnSpPr>
        <p:spPr>
          <a:xfrm rot="10800000" flipV="1">
            <a:off x="214314" y="1071549"/>
            <a:ext cx="4357687" cy="6363"/>
          </a:xfrm>
          <a:prstGeom prst="line">
            <a:avLst/>
          </a:prstGeom>
          <a:ln>
            <a:solidFill>
              <a:srgbClr val="910101"/>
            </a:solidFill>
          </a:ln>
        </p:spPr>
        <p:style>
          <a:lnRef idx="1">
            <a:schemeClr val="accent1"/>
          </a:lnRef>
          <a:fillRef idx="0">
            <a:schemeClr val="accent1"/>
          </a:fillRef>
          <a:effectRef idx="0">
            <a:schemeClr val="accent1"/>
          </a:effectRef>
          <a:fontRef idx="minor">
            <a:schemeClr val="tx1"/>
          </a:fontRef>
        </p:style>
      </p:cxnSp>
      <p:sp>
        <p:nvSpPr>
          <p:cNvPr id="39" name="Rectangle 7"/>
          <p:cNvSpPr>
            <a:spLocks noChangeArrowheads="1"/>
          </p:cNvSpPr>
          <p:nvPr/>
        </p:nvSpPr>
        <p:spPr bwMode="auto">
          <a:xfrm>
            <a:off x="0" y="873125"/>
            <a:ext cx="215900" cy="79375"/>
          </a:xfrm>
          <a:prstGeom prst="rect">
            <a:avLst/>
          </a:prstGeom>
          <a:solidFill>
            <a:srgbClr val="910101"/>
          </a:solidFill>
          <a:ln w="9525">
            <a:noFill/>
            <a:miter lim="800000"/>
            <a:headEnd/>
            <a:tailEnd/>
          </a:ln>
        </p:spPr>
        <p:txBody>
          <a:bodyPr wrap="none" lIns="102369" tIns="51184" rIns="102369" bIns="51184" anchor="ctr"/>
          <a:lstStyle/>
          <a:p>
            <a:endParaRPr lang="zh-CN" altLang="en-US" sz="1600">
              <a:ea typeface="宋体" charset="-122"/>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899"/>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rcRect l="2347" t="15556" r="29893" b="12953"/>
          <a:stretch>
            <a:fillRect/>
          </a:stretch>
        </p:blipFill>
        <p:spPr bwMode="auto">
          <a:xfrm>
            <a:off x="5643570" y="928688"/>
            <a:ext cx="2428892" cy="3643324"/>
          </a:xfrm>
          <a:prstGeom prst="rect">
            <a:avLst/>
          </a:prstGeom>
          <a:noFill/>
          <a:ln w="9525">
            <a:noFill/>
            <a:miter lim="800000"/>
            <a:headEnd/>
            <a:tailEnd/>
          </a:ln>
        </p:spPr>
      </p:pic>
      <p:sp>
        <p:nvSpPr>
          <p:cNvPr id="7" name="TextBox 6"/>
          <p:cNvSpPr txBox="1">
            <a:spLocks noChangeArrowheads="1"/>
          </p:cNvSpPr>
          <p:nvPr/>
        </p:nvSpPr>
        <p:spPr bwMode="auto">
          <a:xfrm>
            <a:off x="2286000" y="2778125"/>
            <a:ext cx="3286125" cy="830263"/>
          </a:xfrm>
          <a:prstGeom prst="rect">
            <a:avLst/>
          </a:prstGeom>
          <a:solidFill>
            <a:srgbClr val="0070C0"/>
          </a:solidFill>
          <a:ln w="12700">
            <a:noFill/>
            <a:prstDash val="dash"/>
            <a:miter lim="800000"/>
            <a:headEnd/>
            <a:tailEnd/>
          </a:ln>
        </p:spPr>
        <p:txBody>
          <a:bodyPr>
            <a:spAutoFit/>
          </a:bodyPr>
          <a:lstStyle/>
          <a:p>
            <a:pPr algn="ctr">
              <a:spcBef>
                <a:spcPts val="1200"/>
              </a:spcBef>
              <a:spcAft>
                <a:spcPts val="1200"/>
              </a:spcAft>
            </a:pPr>
            <a:r>
              <a:rPr lang="zh-CN" altLang="en-US" sz="2400" b="1">
                <a:solidFill>
                  <a:srgbClr val="FFFFFF"/>
                </a:solidFill>
                <a:latin typeface="微软雅黑" pitchFamily="34" charset="-122"/>
              </a:rPr>
              <a:t>发达国家（地区）消费品质量安全监管现状</a:t>
            </a:r>
          </a:p>
        </p:txBody>
      </p:sp>
      <p:cxnSp>
        <p:nvCxnSpPr>
          <p:cNvPr id="8" name="直接连接符 7"/>
          <p:cNvCxnSpPr/>
          <p:nvPr/>
        </p:nvCxnSpPr>
        <p:spPr>
          <a:xfrm>
            <a:off x="1863725" y="1984375"/>
            <a:ext cx="0" cy="1990725"/>
          </a:xfrm>
          <a:prstGeom prst="line">
            <a:avLst/>
          </a:prstGeom>
          <a:ln w="3175">
            <a:solidFill>
              <a:srgbClr val="DDDDDD"/>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16013" y="2719388"/>
            <a:ext cx="2382837"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1116013" y="1254125"/>
            <a:ext cx="749300" cy="2215991"/>
          </a:xfrm>
          <a:prstGeom prst="rect">
            <a:avLst/>
          </a:prstGeom>
          <a:noFill/>
          <a:ln w="9525">
            <a:noFill/>
            <a:miter lim="800000"/>
            <a:headEnd/>
            <a:tailEnd/>
          </a:ln>
        </p:spPr>
        <p:txBody>
          <a:bodyPr>
            <a:spAutoFit/>
          </a:bodyPr>
          <a:lstStyle/>
          <a:p>
            <a:r>
              <a:rPr lang="en-US" altLang="zh-CN" sz="13800" dirty="0" smtClean="0">
                <a:solidFill>
                  <a:srgbClr val="969696"/>
                </a:solidFill>
                <a:latin typeface="Serif Black"/>
                <a:ea typeface="DFKai-SB"/>
                <a:cs typeface="DFKai-SB"/>
              </a:rPr>
              <a:t>1</a:t>
            </a:r>
            <a:endParaRPr lang="zh-CN" altLang="en-US" sz="13800" dirty="0">
              <a:solidFill>
                <a:srgbClr val="969696"/>
              </a:solidFill>
              <a:latin typeface="Serif Black"/>
              <a:ea typeface="DFKai-SB"/>
              <a:cs typeface="DFKai-SB"/>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9"/>
          <p:cNvSpPr>
            <a:spLocks noChangeArrowheads="1"/>
          </p:cNvSpPr>
          <p:nvPr/>
        </p:nvSpPr>
        <p:spPr bwMode="auto">
          <a:xfrm>
            <a:off x="1428728" y="928674"/>
            <a:ext cx="6481461" cy="3405591"/>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nSpc>
                <a:spcPct val="150000"/>
              </a:lnSpc>
              <a:buFont typeface="Wingdings" pitchFamily="2" charset="2"/>
              <a:buChar char="u"/>
              <a:defRPr/>
            </a:pP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a:t>
            </a: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欧盟：</a:t>
            </a:r>
            <a:r>
              <a:rPr lang="zh-CN"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健康与消费者保护总司</a:t>
            </a:r>
            <a:endParaRPr lang="en-US"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a:t>
            </a: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美国：</a:t>
            </a: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美国</a:t>
            </a:r>
            <a:r>
              <a:rPr lang="zh-CN"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消费</a:t>
            </a: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品</a:t>
            </a:r>
            <a:r>
              <a:rPr lang="zh-CN"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产品安全委员会（</a:t>
            </a:r>
            <a:r>
              <a:rPr lang="en-US"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CPSC</a:t>
            </a:r>
            <a:r>
              <a:rPr lang="zh-CN" altLang="zh-CN"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a:t>
            </a:r>
            <a:endParaRPr lang="en-US" altLang="zh-CN"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加拿大：卫生部</a:t>
            </a:r>
          </a:p>
          <a:p>
            <a:pPr>
              <a:lnSpc>
                <a:spcPct val="150000"/>
              </a:lnSpc>
              <a:buFont typeface="Wingdings" pitchFamily="2" charset="2"/>
              <a:buChar char="u"/>
              <a:defRPr/>
            </a:pP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日本：</a:t>
            </a:r>
            <a:r>
              <a:rPr lang="zh-CN"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国民生活</a:t>
            </a:r>
            <a:r>
              <a:rPr lang="zh-CN" altLang="zh-CN"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中心</a:t>
            </a:r>
            <a:endParaRPr lang="en-US"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a:t>
            </a: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香港：</a:t>
            </a:r>
            <a:r>
              <a:rPr lang="zh-TW"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海关贸易管制</a:t>
            </a:r>
            <a:r>
              <a:rPr lang="zh-TW"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处</a:t>
            </a:r>
            <a:r>
              <a:rPr lang="en-US" altLang="zh-CN"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a:t>
            </a:r>
            <a:r>
              <a:rPr lang="zh-TW" altLang="zh-TW"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消费者</a:t>
            </a:r>
            <a:r>
              <a:rPr lang="zh-TW" altLang="zh-TW"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保障科</a:t>
            </a:r>
            <a:endParaRPr lang="en-US" altLang="zh-CN"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a:t>
            </a:r>
            <a:r>
              <a:rPr lang="zh-CN"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台湾：标准检验局</a:t>
            </a:r>
            <a:endPar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9"/>
          <p:cNvSpPr>
            <a:spLocks noChangeArrowheads="1"/>
          </p:cNvSpPr>
          <p:nvPr/>
        </p:nvSpPr>
        <p:spPr bwMode="auto">
          <a:xfrm>
            <a:off x="1214414" y="1000112"/>
            <a:ext cx="6719887" cy="1100138"/>
          </a:xfrm>
          <a:prstGeom prst="flowChartAlternateProcess">
            <a:avLst/>
          </a:prstGeom>
          <a:noFill/>
          <a:ln>
            <a:solidFill>
              <a:schemeClr val="accent5">
                <a:lumMod val="50000"/>
              </a:schemeClr>
            </a:solidFill>
            <a:headEnd/>
            <a:tailEnd/>
          </a:ln>
        </p:spPr>
        <p:style>
          <a:lnRef idx="2">
            <a:schemeClr val="accent4"/>
          </a:lnRef>
          <a:fillRef idx="1">
            <a:schemeClr val="lt1"/>
          </a:fillRef>
          <a:effectRef idx="0">
            <a:schemeClr val="accent4"/>
          </a:effectRef>
          <a:fontRef idx="minor">
            <a:schemeClr val="dk1"/>
          </a:fontRef>
        </p:style>
        <p:txBody>
          <a:bodyPr wrap="none" anchor="ctr"/>
          <a:lstStyle/>
          <a:p>
            <a:pPr algn="ctr">
              <a:defRPr/>
            </a:pPr>
            <a:r>
              <a:rPr lang="zh-CN" altLang="en-US" sz="4000" b="1" dirty="0" smtClean="0">
                <a:solidFill>
                  <a:schemeClr val="accent5">
                    <a:lumMod val="50000"/>
                  </a:schemeClr>
                </a:solidFill>
                <a:latin typeface="微软雅黑" pitchFamily="34" charset="-122"/>
                <a:ea typeface="微软雅黑" pitchFamily="34" charset="-122"/>
              </a:rPr>
              <a:t>欧盟</a:t>
            </a:r>
            <a:r>
              <a:rPr lang="zh-CN" altLang="zh-CN" sz="4000" b="1" dirty="0">
                <a:solidFill>
                  <a:schemeClr val="accent5">
                    <a:lumMod val="50000"/>
                  </a:schemeClr>
                </a:solidFill>
                <a:latin typeface="微软雅黑" pitchFamily="34" charset="-122"/>
                <a:ea typeface="微软雅黑" pitchFamily="34" charset="-122"/>
              </a:rPr>
              <a:t>健康与消费者保护总司</a:t>
            </a:r>
            <a:endParaRPr lang="zh-CN" altLang="en-US" sz="4000" b="1" dirty="0">
              <a:solidFill>
                <a:schemeClr val="accent5">
                  <a:lumMod val="50000"/>
                </a:schemeClr>
              </a:solidFill>
              <a:latin typeface="微软雅黑" pitchFamily="34" charset="-122"/>
              <a:ea typeface="微软雅黑" pitchFamily="34" charset="-122"/>
            </a:endParaRPr>
          </a:p>
        </p:txBody>
      </p:sp>
      <p:grpSp>
        <p:nvGrpSpPr>
          <p:cNvPr id="35844" name="组合 88"/>
          <p:cNvGrpSpPr>
            <a:grpSpLocks noChangeAspect="1"/>
          </p:cNvGrpSpPr>
          <p:nvPr/>
        </p:nvGrpSpPr>
        <p:grpSpPr bwMode="auto">
          <a:xfrm>
            <a:off x="2143108" y="2285996"/>
            <a:ext cx="4648200" cy="2620963"/>
            <a:chOff x="2506427" y="1611313"/>
            <a:chExt cx="1524000" cy="773290"/>
          </a:xfrm>
        </p:grpSpPr>
        <p:pic>
          <p:nvPicPr>
            <p:cNvPr id="35845" name="Picture 35" descr="http://www.ndphs.org/internalfiles/Image/European%20Commission/European%20Flag(1).gif"/>
            <p:cNvPicPr>
              <a:picLocks noChangeAspect="1" noChangeArrowheads="1"/>
            </p:cNvPicPr>
            <p:nvPr/>
          </p:nvPicPr>
          <p:blipFill>
            <a:blip r:embed="rId3"/>
            <a:srcRect/>
            <a:stretch>
              <a:fillRect/>
            </a:stretch>
          </p:blipFill>
          <p:spPr bwMode="auto">
            <a:xfrm>
              <a:off x="2765425" y="1611313"/>
              <a:ext cx="1009650" cy="673100"/>
            </a:xfrm>
            <a:prstGeom prst="rect">
              <a:avLst/>
            </a:prstGeom>
            <a:noFill/>
            <a:ln w="9525">
              <a:noFill/>
              <a:miter lim="800000"/>
              <a:headEnd/>
              <a:tailEnd/>
            </a:ln>
          </p:spPr>
        </p:pic>
        <p:sp>
          <p:nvSpPr>
            <p:cNvPr id="35846" name="TextBox 34"/>
            <p:cNvSpPr txBox="1">
              <a:spLocks noChangeArrowheads="1"/>
            </p:cNvSpPr>
            <p:nvPr/>
          </p:nvSpPr>
          <p:spPr bwMode="auto">
            <a:xfrm>
              <a:off x="2506427" y="2268540"/>
              <a:ext cx="1524000" cy="116063"/>
            </a:xfrm>
            <a:prstGeom prst="rect">
              <a:avLst/>
            </a:prstGeom>
            <a:noFill/>
            <a:ln w="9525">
              <a:noFill/>
              <a:miter lim="800000"/>
              <a:headEnd/>
              <a:tailEnd/>
            </a:ln>
          </p:spPr>
          <p:txBody>
            <a:bodyPr>
              <a:spAutoFit/>
            </a:bodyPr>
            <a:lstStyle/>
            <a:p>
              <a:pPr algn="ctr">
                <a:spcBef>
                  <a:spcPct val="50000"/>
                </a:spcBef>
              </a:pPr>
              <a:r>
                <a:rPr lang="en-US" altLang="zh-CN" sz="1600">
                  <a:solidFill>
                    <a:srgbClr val="0000CC"/>
                  </a:solidFill>
                  <a:ea typeface="黑体" pitchFamily="2" charset="-122"/>
                  <a:cs typeface="Arial" charset="0"/>
                </a:rPr>
                <a:t>European Commission</a:t>
              </a:r>
            </a:p>
          </p:txBody>
        </p:sp>
      </p:gr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1285852" y="1142988"/>
          <a:ext cx="6429420" cy="406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utoShape 25"/>
          <p:cNvSpPr>
            <a:spLocks noChangeArrowheads="1"/>
          </p:cNvSpPr>
          <p:nvPr/>
        </p:nvSpPr>
        <p:spPr bwMode="auto">
          <a:xfrm>
            <a:off x="571472" y="571484"/>
            <a:ext cx="2000264" cy="714380"/>
          </a:xfrm>
          <a:prstGeom prst="flowChartAlternateProcess">
            <a:avLst/>
          </a:prstGeom>
          <a:gradFill>
            <a:gsLst>
              <a:gs pos="0">
                <a:srgbClr val="03D4A8"/>
              </a:gs>
              <a:gs pos="25000">
                <a:srgbClr val="21D6E0"/>
              </a:gs>
              <a:gs pos="75000">
                <a:srgbClr val="0087E6"/>
              </a:gs>
              <a:gs pos="100000">
                <a:srgbClr val="005CBF"/>
              </a:gs>
            </a:gsLst>
            <a:lin ang="5400000" scaled="0"/>
          </a:gradFill>
          <a:ln>
            <a:solidFill>
              <a:schemeClr val="accent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defRPr/>
            </a:pPr>
            <a:r>
              <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管辖范围</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10085" y="1071550"/>
          <a:ext cx="9133915" cy="4048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25"/>
          <p:cNvSpPr>
            <a:spLocks noChangeArrowheads="1"/>
          </p:cNvSpPr>
          <p:nvPr/>
        </p:nvSpPr>
        <p:spPr bwMode="auto">
          <a:xfrm>
            <a:off x="500034" y="571484"/>
            <a:ext cx="2000264" cy="714380"/>
          </a:xfrm>
          <a:prstGeom prst="flowChartAlternateProcess">
            <a:avLst/>
          </a:prstGeom>
          <a:gradFill>
            <a:gsLst>
              <a:gs pos="0">
                <a:srgbClr val="03D4A8"/>
              </a:gs>
              <a:gs pos="25000">
                <a:srgbClr val="21D6E0"/>
              </a:gs>
              <a:gs pos="75000">
                <a:srgbClr val="0087E6"/>
              </a:gs>
              <a:gs pos="100000">
                <a:srgbClr val="005CBF"/>
              </a:gs>
            </a:gsLst>
            <a:lin ang="5400000" scaled="0"/>
          </a:gradFill>
          <a:ln>
            <a:solidFill>
              <a:schemeClr val="accent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defRPr/>
            </a:pPr>
            <a:r>
              <a:rPr lang="zh-CN" alt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法律基础</a:t>
            </a:r>
            <a:endPar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9"/>
          <p:cNvSpPr>
            <a:spLocks noGrp="1" noChangeArrowheads="1"/>
          </p:cNvSpPr>
          <p:nvPr>
            <p:ph type="body" idx="1"/>
          </p:nvPr>
        </p:nvSpPr>
        <p:spPr>
          <a:xfrm>
            <a:off x="500063" y="571500"/>
            <a:ext cx="8143875" cy="714375"/>
          </a:xfrm>
        </p:spPr>
        <p:txBody>
          <a:bodyPr/>
          <a:lstStyle/>
          <a:p>
            <a:pPr marL="0" indent="0" eaLnBrk="1" hangingPunct="1">
              <a:lnSpc>
                <a:spcPct val="150000"/>
              </a:lnSpc>
              <a:buFont typeface="Wingdings" pitchFamily="2" charset="2"/>
              <a:buNone/>
              <a:defRPr/>
            </a:pPr>
            <a:r>
              <a:rPr lang="zh-CN" altLang="en-US" sz="2400" b="1" kern="1200" noProof="1" smtClean="0">
                <a:latin typeface="微软雅黑" pitchFamily="34" charset="-122"/>
                <a:ea typeface="微软雅黑" pitchFamily="34" charset="-122"/>
              </a:rPr>
              <a:t>欧盟通用产品安全法令</a:t>
            </a:r>
            <a:r>
              <a:rPr lang="zh-CN" altLang="en-US" sz="1600" kern="1200" noProof="1" smtClean="0">
                <a:solidFill>
                  <a:schemeClr val="dk1"/>
                </a:solidFill>
                <a:latin typeface="微软雅黑" pitchFamily="34" charset="-122"/>
                <a:ea typeface="微软雅黑" pitchFamily="34" charset="-122"/>
              </a:rPr>
              <a:t>（</a:t>
            </a:r>
            <a:r>
              <a:rPr lang="en-US" altLang="zh-CN" sz="1600" kern="1200" noProof="1" smtClean="0">
                <a:solidFill>
                  <a:schemeClr val="dk1"/>
                </a:solidFill>
                <a:latin typeface="微软雅黑" pitchFamily="34" charset="-122"/>
                <a:ea typeface="微软雅黑" pitchFamily="34" charset="-122"/>
              </a:rPr>
              <a:t>General  Product Safety  Directive  GPSD) </a:t>
            </a:r>
          </a:p>
          <a:p>
            <a:pPr marL="0" indent="0" eaLnBrk="1" hangingPunct="1">
              <a:lnSpc>
                <a:spcPct val="150000"/>
              </a:lnSpc>
              <a:spcBef>
                <a:spcPct val="0"/>
              </a:spcBef>
              <a:buFont typeface="Wingdings" pitchFamily="2" charset="2"/>
              <a:buNone/>
              <a:defRPr/>
            </a:pPr>
            <a:r>
              <a:rPr lang="en-US" altLang="zh-CN" sz="1400" kern="1200" dirty="0" smtClean="0">
                <a:latin typeface="微软雅黑" pitchFamily="34" charset="-122"/>
                <a:ea typeface="微软雅黑" pitchFamily="34" charset="-122"/>
              </a:rPr>
              <a:t>      </a:t>
            </a:r>
            <a:endParaRPr lang="en-US" altLang="zh-CN" sz="1400" kern="1200" noProof="1" smtClean="0">
              <a:latin typeface="微软雅黑" pitchFamily="34" charset="-122"/>
              <a:ea typeface="微软雅黑" pitchFamily="34" charset="-122"/>
            </a:endParaRPr>
          </a:p>
        </p:txBody>
      </p:sp>
      <p:sp>
        <p:nvSpPr>
          <p:cNvPr id="44035" name="Rectangle 6"/>
          <p:cNvSpPr>
            <a:spLocks noChangeArrowheads="1"/>
          </p:cNvSpPr>
          <p:nvPr/>
        </p:nvSpPr>
        <p:spPr bwMode="gray">
          <a:xfrm>
            <a:off x="1289050" y="1828800"/>
            <a:ext cx="3367088" cy="638175"/>
          </a:xfrm>
          <a:prstGeom prst="rect">
            <a:avLst/>
          </a:prstGeom>
          <a:solidFill>
            <a:srgbClr val="CCECFF">
              <a:alpha val="50195"/>
            </a:srgbClr>
          </a:solidFill>
          <a:ln w="12700" algn="ctr">
            <a:noFill/>
            <a:miter lim="800000"/>
            <a:headEnd/>
            <a:tailEnd/>
          </a:ln>
        </p:spPr>
        <p:txBody>
          <a:bodyPr wrap="none" anchor="ctr"/>
          <a:lstStyle/>
          <a:p>
            <a:endParaRPr lang="zh-CN" altLang="en-US">
              <a:ea typeface="宋体" charset="-122"/>
            </a:endParaRPr>
          </a:p>
        </p:txBody>
      </p:sp>
      <p:sp>
        <p:nvSpPr>
          <p:cNvPr id="44036" name="Rectangle 7"/>
          <p:cNvSpPr>
            <a:spLocks noChangeArrowheads="1"/>
          </p:cNvSpPr>
          <p:nvPr/>
        </p:nvSpPr>
        <p:spPr bwMode="gray">
          <a:xfrm>
            <a:off x="1289050" y="2489200"/>
            <a:ext cx="3367088" cy="639763"/>
          </a:xfrm>
          <a:prstGeom prst="rect">
            <a:avLst/>
          </a:prstGeom>
          <a:solidFill>
            <a:srgbClr val="CCECFF">
              <a:alpha val="50195"/>
            </a:srgbClr>
          </a:solidFill>
          <a:ln w="12700" algn="ctr">
            <a:noFill/>
            <a:prstDash val="dash"/>
            <a:miter lim="800000"/>
            <a:headEnd/>
            <a:tailEnd/>
          </a:ln>
        </p:spPr>
        <p:txBody>
          <a:bodyPr wrap="none" anchor="ctr"/>
          <a:lstStyle/>
          <a:p>
            <a:endParaRPr lang="zh-CN" altLang="en-US">
              <a:ea typeface="宋体" charset="-122"/>
            </a:endParaRPr>
          </a:p>
        </p:txBody>
      </p:sp>
      <p:sp>
        <p:nvSpPr>
          <p:cNvPr id="44037" name="Rectangle 8"/>
          <p:cNvSpPr>
            <a:spLocks noChangeArrowheads="1"/>
          </p:cNvSpPr>
          <p:nvPr/>
        </p:nvSpPr>
        <p:spPr bwMode="gray">
          <a:xfrm>
            <a:off x="1289050" y="3155950"/>
            <a:ext cx="3367088" cy="639763"/>
          </a:xfrm>
          <a:prstGeom prst="rect">
            <a:avLst/>
          </a:prstGeom>
          <a:solidFill>
            <a:srgbClr val="CCECFF">
              <a:alpha val="50195"/>
            </a:srgbClr>
          </a:solidFill>
          <a:ln w="12700" algn="ctr">
            <a:noFill/>
            <a:prstDash val="dash"/>
            <a:miter lim="800000"/>
            <a:headEnd/>
            <a:tailEnd/>
          </a:ln>
        </p:spPr>
        <p:txBody>
          <a:bodyPr wrap="none" anchor="ctr"/>
          <a:lstStyle/>
          <a:p>
            <a:endParaRPr lang="zh-CN" altLang="en-US">
              <a:ea typeface="宋体" charset="-122"/>
            </a:endParaRPr>
          </a:p>
        </p:txBody>
      </p:sp>
      <p:sp>
        <p:nvSpPr>
          <p:cNvPr id="44038" name="AutoShape 9"/>
          <p:cNvSpPr>
            <a:spLocks noChangeArrowheads="1"/>
          </p:cNvSpPr>
          <p:nvPr/>
        </p:nvSpPr>
        <p:spPr bwMode="gray">
          <a:xfrm rot="308465">
            <a:off x="6870700" y="1825625"/>
            <a:ext cx="1590675" cy="14176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597" y="10926"/>
                </a:moveTo>
                <a:cubicBezTo>
                  <a:pt x="18598" y="10884"/>
                  <a:pt x="18599" y="10842"/>
                  <a:pt x="18599" y="10800"/>
                </a:cubicBezTo>
                <a:cubicBezTo>
                  <a:pt x="18599" y="6497"/>
                  <a:pt x="15115" y="3008"/>
                  <a:pt x="10813" y="3001"/>
                </a:cubicBezTo>
                <a:lnTo>
                  <a:pt x="10818" y="0"/>
                </a:lnTo>
                <a:cubicBezTo>
                  <a:pt x="16775" y="10"/>
                  <a:pt x="21600" y="4842"/>
                  <a:pt x="21600" y="10800"/>
                </a:cubicBezTo>
                <a:cubicBezTo>
                  <a:pt x="21600" y="10858"/>
                  <a:pt x="21599" y="10917"/>
                  <a:pt x="21598" y="10975"/>
                </a:cubicBezTo>
                <a:lnTo>
                  <a:pt x="24298" y="11019"/>
                </a:lnTo>
                <a:lnTo>
                  <a:pt x="20030" y="15151"/>
                </a:lnTo>
                <a:lnTo>
                  <a:pt x="15898" y="10883"/>
                </a:lnTo>
                <a:lnTo>
                  <a:pt x="18597" y="10926"/>
                </a:lnTo>
                <a:close/>
              </a:path>
            </a:pathLst>
          </a:custGeom>
          <a:gradFill rotWithShape="1">
            <a:gsLst>
              <a:gs pos="0">
                <a:srgbClr val="FFFFFF">
                  <a:alpha val="0"/>
                </a:srgbClr>
              </a:gs>
              <a:gs pos="100000">
                <a:schemeClr val="tx1">
                  <a:alpha val="78000"/>
                </a:schemeClr>
              </a:gs>
            </a:gsLst>
            <a:lin ang="5400000" scaled="1"/>
          </a:gradFill>
          <a:ln w="9525">
            <a:noFill/>
            <a:miter lim="800000"/>
            <a:headEnd/>
            <a:tailEnd/>
          </a:ln>
        </p:spPr>
        <p:txBody>
          <a:bodyPr wrap="none" anchor="ctr"/>
          <a:lstStyle/>
          <a:p>
            <a:endParaRPr lang="zh-CN" altLang="en-US"/>
          </a:p>
        </p:txBody>
      </p:sp>
      <p:sp>
        <p:nvSpPr>
          <p:cNvPr id="11274" name="Oval 10"/>
          <p:cNvSpPr>
            <a:spLocks noChangeArrowheads="1"/>
          </p:cNvSpPr>
          <p:nvPr/>
        </p:nvSpPr>
        <p:spPr bwMode="ltGray">
          <a:xfrm>
            <a:off x="6284913" y="1408113"/>
            <a:ext cx="1319212" cy="1098550"/>
          </a:xfrm>
          <a:prstGeom prst="ellipse">
            <a:avLst/>
          </a:prstGeom>
          <a:gradFill rotWithShape="0">
            <a:gsLst>
              <a:gs pos="0">
                <a:schemeClr val="accent2">
                  <a:gamma/>
                  <a:shade val="66275"/>
                  <a:invGamma/>
                </a:schemeClr>
              </a:gs>
              <a:gs pos="50000">
                <a:schemeClr val="accent2"/>
              </a:gs>
              <a:gs pos="100000">
                <a:schemeClr val="accent2">
                  <a:gamma/>
                  <a:shade val="66275"/>
                  <a:invGamma/>
                </a:schemeClr>
              </a:gs>
            </a:gsLst>
            <a:lin ang="2700000" scaled="1"/>
          </a:gradFill>
          <a:ln w="57150">
            <a:solidFill>
              <a:srgbClr val="EAEAEA"/>
            </a:solidFill>
            <a:round/>
            <a:headEnd/>
            <a:tailEnd/>
          </a:ln>
          <a:effectLst/>
        </p:spPr>
        <p:txBody>
          <a:bodyPr wrap="none" anchor="ctr"/>
          <a:lstStyle/>
          <a:p>
            <a:pPr>
              <a:defRPr/>
            </a:pPr>
            <a:endParaRPr lang="zh-CN" altLang="en-US">
              <a:latin typeface="Arial" pitchFamily="34" charset="0"/>
              <a:ea typeface="宋体" charset="-122"/>
            </a:endParaRPr>
          </a:p>
        </p:txBody>
      </p:sp>
      <p:sp>
        <p:nvSpPr>
          <p:cNvPr id="11275" name="Oval 11"/>
          <p:cNvSpPr>
            <a:spLocks noChangeArrowheads="1"/>
          </p:cNvSpPr>
          <p:nvPr/>
        </p:nvSpPr>
        <p:spPr bwMode="gray">
          <a:xfrm>
            <a:off x="7542213" y="2917825"/>
            <a:ext cx="1320800" cy="1101725"/>
          </a:xfrm>
          <a:prstGeom prst="ellipse">
            <a:avLst/>
          </a:prstGeom>
          <a:gradFill rotWithShape="0">
            <a:gsLst>
              <a:gs pos="0">
                <a:schemeClr val="folHlink">
                  <a:gamma/>
                  <a:shade val="36078"/>
                  <a:invGamma/>
                </a:schemeClr>
              </a:gs>
              <a:gs pos="50000">
                <a:schemeClr val="folHlink"/>
              </a:gs>
              <a:gs pos="100000">
                <a:schemeClr val="folHlink">
                  <a:gamma/>
                  <a:shade val="36078"/>
                  <a:invGamma/>
                </a:schemeClr>
              </a:gs>
            </a:gsLst>
            <a:lin ang="2700000" scaled="1"/>
          </a:gradFill>
          <a:ln w="57150">
            <a:solidFill>
              <a:srgbClr val="EAEAEA"/>
            </a:solidFill>
            <a:round/>
            <a:headEnd/>
            <a:tailEnd/>
          </a:ln>
          <a:effectLst/>
        </p:spPr>
        <p:txBody>
          <a:bodyPr wrap="none" anchor="ctr"/>
          <a:lstStyle/>
          <a:p>
            <a:pPr>
              <a:defRPr/>
            </a:pPr>
            <a:endParaRPr lang="zh-CN" altLang="en-US">
              <a:latin typeface="Arial" pitchFamily="34" charset="0"/>
              <a:ea typeface="宋体" charset="-122"/>
            </a:endParaRPr>
          </a:p>
        </p:txBody>
      </p:sp>
      <p:sp>
        <p:nvSpPr>
          <p:cNvPr id="44041" name="AutoShape 12"/>
          <p:cNvSpPr>
            <a:spLocks noChangeArrowheads="1"/>
          </p:cNvSpPr>
          <p:nvPr/>
        </p:nvSpPr>
        <p:spPr bwMode="gray">
          <a:xfrm rot="7527986">
            <a:off x="6329362" y="2868613"/>
            <a:ext cx="1323975" cy="17018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597" y="10926"/>
                </a:moveTo>
                <a:cubicBezTo>
                  <a:pt x="18598" y="10884"/>
                  <a:pt x="18599" y="10842"/>
                  <a:pt x="18599" y="10800"/>
                </a:cubicBezTo>
                <a:cubicBezTo>
                  <a:pt x="18599" y="6497"/>
                  <a:pt x="15115" y="3008"/>
                  <a:pt x="10813" y="3001"/>
                </a:cubicBezTo>
                <a:lnTo>
                  <a:pt x="10818" y="0"/>
                </a:lnTo>
                <a:cubicBezTo>
                  <a:pt x="16775" y="10"/>
                  <a:pt x="21600" y="4842"/>
                  <a:pt x="21600" y="10800"/>
                </a:cubicBezTo>
                <a:cubicBezTo>
                  <a:pt x="21600" y="10858"/>
                  <a:pt x="21599" y="10917"/>
                  <a:pt x="21598" y="10975"/>
                </a:cubicBezTo>
                <a:lnTo>
                  <a:pt x="24298" y="11019"/>
                </a:lnTo>
                <a:lnTo>
                  <a:pt x="20030" y="15151"/>
                </a:lnTo>
                <a:lnTo>
                  <a:pt x="15898" y="10883"/>
                </a:lnTo>
                <a:lnTo>
                  <a:pt x="18597" y="10926"/>
                </a:lnTo>
                <a:close/>
              </a:path>
            </a:pathLst>
          </a:custGeom>
          <a:gradFill rotWithShape="1">
            <a:gsLst>
              <a:gs pos="0">
                <a:srgbClr val="FFFFFF">
                  <a:alpha val="0"/>
                </a:srgbClr>
              </a:gs>
              <a:gs pos="100000">
                <a:schemeClr val="tx1">
                  <a:alpha val="78000"/>
                </a:schemeClr>
              </a:gs>
            </a:gsLst>
            <a:lin ang="5400000" scaled="1"/>
          </a:gradFill>
          <a:ln w="9525">
            <a:noFill/>
            <a:miter lim="800000"/>
            <a:headEnd/>
            <a:tailEnd/>
          </a:ln>
        </p:spPr>
        <p:txBody>
          <a:bodyPr wrap="none" anchor="ctr"/>
          <a:lstStyle/>
          <a:p>
            <a:endParaRPr lang="zh-CN" altLang="en-US"/>
          </a:p>
        </p:txBody>
      </p:sp>
      <p:sp>
        <p:nvSpPr>
          <p:cNvPr id="44042" name="AutoShape 13"/>
          <p:cNvSpPr>
            <a:spLocks noChangeArrowheads="1"/>
          </p:cNvSpPr>
          <p:nvPr/>
        </p:nvSpPr>
        <p:spPr bwMode="gray">
          <a:xfrm rot="-6384000">
            <a:off x="5399881" y="1842294"/>
            <a:ext cx="1323975" cy="17033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597" y="10926"/>
                </a:moveTo>
                <a:cubicBezTo>
                  <a:pt x="18598" y="10884"/>
                  <a:pt x="18599" y="10842"/>
                  <a:pt x="18599" y="10800"/>
                </a:cubicBezTo>
                <a:cubicBezTo>
                  <a:pt x="18599" y="6497"/>
                  <a:pt x="15115" y="3008"/>
                  <a:pt x="10813" y="3001"/>
                </a:cubicBezTo>
                <a:lnTo>
                  <a:pt x="10818" y="0"/>
                </a:lnTo>
                <a:cubicBezTo>
                  <a:pt x="16775" y="10"/>
                  <a:pt x="21600" y="4842"/>
                  <a:pt x="21600" y="10800"/>
                </a:cubicBezTo>
                <a:cubicBezTo>
                  <a:pt x="21600" y="10858"/>
                  <a:pt x="21599" y="10917"/>
                  <a:pt x="21598" y="10975"/>
                </a:cubicBezTo>
                <a:lnTo>
                  <a:pt x="24298" y="11019"/>
                </a:lnTo>
                <a:lnTo>
                  <a:pt x="20030" y="15151"/>
                </a:lnTo>
                <a:lnTo>
                  <a:pt x="15898" y="10883"/>
                </a:lnTo>
                <a:lnTo>
                  <a:pt x="18597" y="10926"/>
                </a:lnTo>
                <a:close/>
              </a:path>
            </a:pathLst>
          </a:custGeom>
          <a:gradFill rotWithShape="1">
            <a:gsLst>
              <a:gs pos="0">
                <a:srgbClr val="FFFFFF">
                  <a:alpha val="0"/>
                </a:srgbClr>
              </a:gs>
              <a:gs pos="100000">
                <a:schemeClr val="tx1">
                  <a:alpha val="78000"/>
                </a:schemeClr>
              </a:gs>
            </a:gsLst>
            <a:lin ang="5400000" scaled="1"/>
          </a:gradFill>
          <a:ln w="9525">
            <a:noFill/>
            <a:miter lim="800000"/>
            <a:headEnd/>
            <a:tailEnd/>
          </a:ln>
        </p:spPr>
        <p:txBody>
          <a:bodyPr wrap="none" anchor="ctr"/>
          <a:lstStyle/>
          <a:p>
            <a:endParaRPr lang="zh-CN" altLang="en-US"/>
          </a:p>
        </p:txBody>
      </p:sp>
      <p:sp>
        <p:nvSpPr>
          <p:cNvPr id="44043" name="Oval 14"/>
          <p:cNvSpPr>
            <a:spLocks noChangeArrowheads="1"/>
          </p:cNvSpPr>
          <p:nvPr/>
        </p:nvSpPr>
        <p:spPr bwMode="gray">
          <a:xfrm>
            <a:off x="5183188" y="2922588"/>
            <a:ext cx="1320800" cy="1098550"/>
          </a:xfrm>
          <a:prstGeom prst="ellipse">
            <a:avLst/>
          </a:prstGeom>
          <a:solidFill>
            <a:srgbClr val="4A8098"/>
          </a:solidFill>
          <a:ln w="57150">
            <a:solidFill>
              <a:srgbClr val="EAEAEA"/>
            </a:solidFill>
            <a:round/>
            <a:headEnd/>
            <a:tailEnd/>
          </a:ln>
        </p:spPr>
        <p:txBody>
          <a:bodyPr wrap="none" anchor="ctr"/>
          <a:lstStyle/>
          <a:p>
            <a:endParaRPr lang="zh-CN" altLang="en-US">
              <a:ea typeface="宋体" charset="-122"/>
            </a:endParaRPr>
          </a:p>
        </p:txBody>
      </p:sp>
      <p:grpSp>
        <p:nvGrpSpPr>
          <p:cNvPr id="44044" name="Group 15"/>
          <p:cNvGrpSpPr>
            <a:grpSpLocks/>
          </p:cNvGrpSpPr>
          <p:nvPr/>
        </p:nvGrpSpPr>
        <p:grpSpPr bwMode="auto">
          <a:xfrm rot="10082854">
            <a:off x="6127750" y="2203450"/>
            <a:ext cx="1196975" cy="254000"/>
            <a:chOff x="2598" y="1026"/>
            <a:chExt cx="957" cy="242"/>
          </a:xfrm>
        </p:grpSpPr>
        <p:grpSp>
          <p:nvGrpSpPr>
            <p:cNvPr id="44197" name="Group 16"/>
            <p:cNvGrpSpPr>
              <a:grpSpLocks/>
            </p:cNvGrpSpPr>
            <p:nvPr/>
          </p:nvGrpSpPr>
          <p:grpSpPr bwMode="auto">
            <a:xfrm rot="-9970459" flipH="1" flipV="1">
              <a:off x="2598" y="1026"/>
              <a:ext cx="957" cy="242"/>
              <a:chOff x="2532" y="1051"/>
              <a:chExt cx="893" cy="246"/>
            </a:xfrm>
          </p:grpSpPr>
          <p:grpSp>
            <p:nvGrpSpPr>
              <p:cNvPr id="44209" name="Group 17"/>
              <p:cNvGrpSpPr>
                <a:grpSpLocks/>
              </p:cNvGrpSpPr>
              <p:nvPr/>
            </p:nvGrpSpPr>
            <p:grpSpPr bwMode="auto">
              <a:xfrm>
                <a:off x="2532" y="1051"/>
                <a:ext cx="743" cy="185"/>
                <a:chOff x="1565" y="2568"/>
                <a:chExt cx="1118" cy="279"/>
              </a:xfrm>
            </p:grpSpPr>
            <p:sp>
              <p:nvSpPr>
                <p:cNvPr id="44215" name="AutoShape 18"/>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6" name="AutoShape 19"/>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7" name="AutoShape 20"/>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8" name="AutoShape 21"/>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210" name="Group 22"/>
              <p:cNvGrpSpPr>
                <a:grpSpLocks/>
              </p:cNvGrpSpPr>
              <p:nvPr/>
            </p:nvGrpSpPr>
            <p:grpSpPr bwMode="auto">
              <a:xfrm rot="1353540">
                <a:off x="2682" y="1111"/>
                <a:ext cx="743" cy="186"/>
                <a:chOff x="1565" y="2568"/>
                <a:chExt cx="1118" cy="279"/>
              </a:xfrm>
            </p:grpSpPr>
            <p:sp>
              <p:nvSpPr>
                <p:cNvPr id="44211" name="AutoShape 23"/>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2" name="AutoShape 24"/>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3" name="AutoShape 25"/>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14" name="AutoShape 26"/>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198" name="Group 27"/>
            <p:cNvGrpSpPr>
              <a:grpSpLocks/>
            </p:cNvGrpSpPr>
            <p:nvPr/>
          </p:nvGrpSpPr>
          <p:grpSpPr bwMode="auto">
            <a:xfrm rot="-9970459" flipH="1" flipV="1">
              <a:off x="2688" y="1056"/>
              <a:ext cx="784" cy="198"/>
              <a:chOff x="2532" y="1051"/>
              <a:chExt cx="893" cy="246"/>
            </a:xfrm>
          </p:grpSpPr>
          <p:grpSp>
            <p:nvGrpSpPr>
              <p:cNvPr id="44199" name="Group 28"/>
              <p:cNvGrpSpPr>
                <a:grpSpLocks/>
              </p:cNvGrpSpPr>
              <p:nvPr/>
            </p:nvGrpSpPr>
            <p:grpSpPr bwMode="auto">
              <a:xfrm>
                <a:off x="2532" y="1051"/>
                <a:ext cx="743" cy="185"/>
                <a:chOff x="1565" y="2568"/>
                <a:chExt cx="1118" cy="279"/>
              </a:xfrm>
            </p:grpSpPr>
            <p:sp>
              <p:nvSpPr>
                <p:cNvPr id="44205" name="AutoShape 29"/>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6" name="AutoShape 30"/>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7" name="AutoShape 31"/>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8" name="AutoShape 32"/>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200" name="Group 33"/>
              <p:cNvGrpSpPr>
                <a:grpSpLocks/>
              </p:cNvGrpSpPr>
              <p:nvPr/>
            </p:nvGrpSpPr>
            <p:grpSpPr bwMode="auto">
              <a:xfrm rot="1353540">
                <a:off x="2682" y="1111"/>
                <a:ext cx="743" cy="186"/>
                <a:chOff x="1565" y="2568"/>
                <a:chExt cx="1118" cy="279"/>
              </a:xfrm>
            </p:grpSpPr>
            <p:sp>
              <p:nvSpPr>
                <p:cNvPr id="44201" name="AutoShape 34"/>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2" name="AutoShape 35"/>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3" name="AutoShape 36"/>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204" name="AutoShape 37"/>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grpSp>
        <p:nvGrpSpPr>
          <p:cNvPr id="44045" name="Group 38"/>
          <p:cNvGrpSpPr>
            <a:grpSpLocks/>
          </p:cNvGrpSpPr>
          <p:nvPr/>
        </p:nvGrpSpPr>
        <p:grpSpPr bwMode="auto">
          <a:xfrm rot="10082854">
            <a:off x="5032375" y="3721100"/>
            <a:ext cx="1198563" cy="252413"/>
            <a:chOff x="2598" y="1026"/>
            <a:chExt cx="957" cy="242"/>
          </a:xfrm>
        </p:grpSpPr>
        <p:grpSp>
          <p:nvGrpSpPr>
            <p:cNvPr id="44175" name="Group 39"/>
            <p:cNvGrpSpPr>
              <a:grpSpLocks/>
            </p:cNvGrpSpPr>
            <p:nvPr/>
          </p:nvGrpSpPr>
          <p:grpSpPr bwMode="auto">
            <a:xfrm rot="-9970459" flipH="1" flipV="1">
              <a:off x="2598" y="1026"/>
              <a:ext cx="957" cy="242"/>
              <a:chOff x="2532" y="1051"/>
              <a:chExt cx="893" cy="246"/>
            </a:xfrm>
          </p:grpSpPr>
          <p:grpSp>
            <p:nvGrpSpPr>
              <p:cNvPr id="44187" name="Group 40"/>
              <p:cNvGrpSpPr>
                <a:grpSpLocks/>
              </p:cNvGrpSpPr>
              <p:nvPr/>
            </p:nvGrpSpPr>
            <p:grpSpPr bwMode="auto">
              <a:xfrm>
                <a:off x="2532" y="1051"/>
                <a:ext cx="743" cy="185"/>
                <a:chOff x="1565" y="2568"/>
                <a:chExt cx="1118" cy="279"/>
              </a:xfrm>
            </p:grpSpPr>
            <p:sp>
              <p:nvSpPr>
                <p:cNvPr id="44193" name="AutoShape 41"/>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4" name="AutoShape 42"/>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5" name="AutoShape 43"/>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6" name="AutoShape 44"/>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88" name="Group 45"/>
              <p:cNvGrpSpPr>
                <a:grpSpLocks/>
              </p:cNvGrpSpPr>
              <p:nvPr/>
            </p:nvGrpSpPr>
            <p:grpSpPr bwMode="auto">
              <a:xfrm rot="1353540">
                <a:off x="2682" y="1111"/>
                <a:ext cx="743" cy="186"/>
                <a:chOff x="1565" y="2568"/>
                <a:chExt cx="1118" cy="279"/>
              </a:xfrm>
            </p:grpSpPr>
            <p:sp>
              <p:nvSpPr>
                <p:cNvPr id="44189" name="AutoShape 46"/>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0" name="AutoShape 47"/>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1" name="AutoShape 48"/>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92" name="AutoShape 49"/>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176" name="Group 50"/>
            <p:cNvGrpSpPr>
              <a:grpSpLocks/>
            </p:cNvGrpSpPr>
            <p:nvPr/>
          </p:nvGrpSpPr>
          <p:grpSpPr bwMode="auto">
            <a:xfrm rot="-9970459" flipH="1" flipV="1">
              <a:off x="2688" y="1056"/>
              <a:ext cx="784" cy="198"/>
              <a:chOff x="2532" y="1051"/>
              <a:chExt cx="893" cy="246"/>
            </a:xfrm>
          </p:grpSpPr>
          <p:grpSp>
            <p:nvGrpSpPr>
              <p:cNvPr id="44177" name="Group 51"/>
              <p:cNvGrpSpPr>
                <a:grpSpLocks/>
              </p:cNvGrpSpPr>
              <p:nvPr/>
            </p:nvGrpSpPr>
            <p:grpSpPr bwMode="auto">
              <a:xfrm>
                <a:off x="2532" y="1051"/>
                <a:ext cx="743" cy="185"/>
                <a:chOff x="1565" y="2568"/>
                <a:chExt cx="1118" cy="279"/>
              </a:xfrm>
            </p:grpSpPr>
            <p:sp>
              <p:nvSpPr>
                <p:cNvPr id="44183" name="AutoShape 52"/>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4" name="AutoShape 53"/>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5" name="AutoShape 54"/>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6" name="AutoShape 55"/>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78" name="Group 56"/>
              <p:cNvGrpSpPr>
                <a:grpSpLocks/>
              </p:cNvGrpSpPr>
              <p:nvPr/>
            </p:nvGrpSpPr>
            <p:grpSpPr bwMode="auto">
              <a:xfrm rot="1353540">
                <a:off x="2682" y="1111"/>
                <a:ext cx="743" cy="186"/>
                <a:chOff x="1565" y="2568"/>
                <a:chExt cx="1118" cy="279"/>
              </a:xfrm>
            </p:grpSpPr>
            <p:sp>
              <p:nvSpPr>
                <p:cNvPr id="44179" name="AutoShape 57"/>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0" name="AutoShape 58"/>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1" name="AutoShape 59"/>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82" name="AutoShape 60"/>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grpSp>
        <p:nvGrpSpPr>
          <p:cNvPr id="44046" name="Group 61"/>
          <p:cNvGrpSpPr>
            <a:grpSpLocks/>
          </p:cNvGrpSpPr>
          <p:nvPr/>
        </p:nvGrpSpPr>
        <p:grpSpPr bwMode="auto">
          <a:xfrm rot="10082854">
            <a:off x="7407275" y="3719513"/>
            <a:ext cx="1196975" cy="254000"/>
            <a:chOff x="2598" y="1026"/>
            <a:chExt cx="957" cy="242"/>
          </a:xfrm>
        </p:grpSpPr>
        <p:grpSp>
          <p:nvGrpSpPr>
            <p:cNvPr id="44153" name="Group 62"/>
            <p:cNvGrpSpPr>
              <a:grpSpLocks/>
            </p:cNvGrpSpPr>
            <p:nvPr/>
          </p:nvGrpSpPr>
          <p:grpSpPr bwMode="auto">
            <a:xfrm rot="-9970459" flipH="1" flipV="1">
              <a:off x="2598" y="1026"/>
              <a:ext cx="957" cy="242"/>
              <a:chOff x="2532" y="1051"/>
              <a:chExt cx="893" cy="246"/>
            </a:xfrm>
          </p:grpSpPr>
          <p:grpSp>
            <p:nvGrpSpPr>
              <p:cNvPr id="44165" name="Group 63"/>
              <p:cNvGrpSpPr>
                <a:grpSpLocks/>
              </p:cNvGrpSpPr>
              <p:nvPr/>
            </p:nvGrpSpPr>
            <p:grpSpPr bwMode="auto">
              <a:xfrm>
                <a:off x="2532" y="1051"/>
                <a:ext cx="743" cy="185"/>
                <a:chOff x="1565" y="2568"/>
                <a:chExt cx="1118" cy="279"/>
              </a:xfrm>
            </p:grpSpPr>
            <p:sp>
              <p:nvSpPr>
                <p:cNvPr id="44171" name="AutoShape 64"/>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72" name="AutoShape 65"/>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73" name="AutoShape 66"/>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74" name="AutoShape 67"/>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66" name="Group 68"/>
              <p:cNvGrpSpPr>
                <a:grpSpLocks/>
              </p:cNvGrpSpPr>
              <p:nvPr/>
            </p:nvGrpSpPr>
            <p:grpSpPr bwMode="auto">
              <a:xfrm rot="1353540">
                <a:off x="2682" y="1111"/>
                <a:ext cx="743" cy="186"/>
                <a:chOff x="1565" y="2568"/>
                <a:chExt cx="1118" cy="279"/>
              </a:xfrm>
            </p:grpSpPr>
            <p:sp>
              <p:nvSpPr>
                <p:cNvPr id="44167" name="AutoShape 69"/>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8" name="AutoShape 70"/>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9" name="AutoShape 71"/>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70" name="AutoShape 72"/>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154" name="Group 73"/>
            <p:cNvGrpSpPr>
              <a:grpSpLocks/>
            </p:cNvGrpSpPr>
            <p:nvPr/>
          </p:nvGrpSpPr>
          <p:grpSpPr bwMode="auto">
            <a:xfrm rot="-9970459" flipH="1" flipV="1">
              <a:off x="2688" y="1056"/>
              <a:ext cx="784" cy="198"/>
              <a:chOff x="2532" y="1051"/>
              <a:chExt cx="893" cy="246"/>
            </a:xfrm>
          </p:grpSpPr>
          <p:grpSp>
            <p:nvGrpSpPr>
              <p:cNvPr id="44155" name="Group 74"/>
              <p:cNvGrpSpPr>
                <a:grpSpLocks/>
              </p:cNvGrpSpPr>
              <p:nvPr/>
            </p:nvGrpSpPr>
            <p:grpSpPr bwMode="auto">
              <a:xfrm>
                <a:off x="2532" y="1051"/>
                <a:ext cx="743" cy="185"/>
                <a:chOff x="1565" y="2568"/>
                <a:chExt cx="1118" cy="279"/>
              </a:xfrm>
            </p:grpSpPr>
            <p:sp>
              <p:nvSpPr>
                <p:cNvPr id="44161" name="AutoShape 75"/>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2" name="AutoShape 76"/>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3" name="AutoShape 77"/>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4" name="AutoShape 78"/>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56" name="Group 79"/>
              <p:cNvGrpSpPr>
                <a:grpSpLocks/>
              </p:cNvGrpSpPr>
              <p:nvPr/>
            </p:nvGrpSpPr>
            <p:grpSpPr bwMode="auto">
              <a:xfrm rot="1353540">
                <a:off x="2682" y="1111"/>
                <a:ext cx="743" cy="186"/>
                <a:chOff x="1565" y="2568"/>
                <a:chExt cx="1118" cy="279"/>
              </a:xfrm>
            </p:grpSpPr>
            <p:sp>
              <p:nvSpPr>
                <p:cNvPr id="44157" name="AutoShape 80"/>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58" name="AutoShape 81"/>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59" name="AutoShape 82"/>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60" name="AutoShape 83"/>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grpSp>
        <p:nvGrpSpPr>
          <p:cNvPr id="44047" name="Group 84"/>
          <p:cNvGrpSpPr>
            <a:grpSpLocks/>
          </p:cNvGrpSpPr>
          <p:nvPr/>
        </p:nvGrpSpPr>
        <p:grpSpPr bwMode="auto">
          <a:xfrm>
            <a:off x="6675438" y="1508125"/>
            <a:ext cx="1196975" cy="252413"/>
            <a:chOff x="2598" y="1026"/>
            <a:chExt cx="957" cy="242"/>
          </a:xfrm>
        </p:grpSpPr>
        <p:grpSp>
          <p:nvGrpSpPr>
            <p:cNvPr id="44131" name="Group 85"/>
            <p:cNvGrpSpPr>
              <a:grpSpLocks/>
            </p:cNvGrpSpPr>
            <p:nvPr/>
          </p:nvGrpSpPr>
          <p:grpSpPr bwMode="auto">
            <a:xfrm rot="-9970459" flipH="1" flipV="1">
              <a:off x="2598" y="1026"/>
              <a:ext cx="957" cy="242"/>
              <a:chOff x="2532" y="1051"/>
              <a:chExt cx="893" cy="246"/>
            </a:xfrm>
          </p:grpSpPr>
          <p:grpSp>
            <p:nvGrpSpPr>
              <p:cNvPr id="44143" name="Group 86"/>
              <p:cNvGrpSpPr>
                <a:grpSpLocks/>
              </p:cNvGrpSpPr>
              <p:nvPr/>
            </p:nvGrpSpPr>
            <p:grpSpPr bwMode="auto">
              <a:xfrm>
                <a:off x="2532" y="1051"/>
                <a:ext cx="743" cy="185"/>
                <a:chOff x="1565" y="2568"/>
                <a:chExt cx="1118" cy="279"/>
              </a:xfrm>
            </p:grpSpPr>
            <p:sp>
              <p:nvSpPr>
                <p:cNvPr id="44149" name="AutoShape 87"/>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50" name="AutoShape 88"/>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51" name="AutoShape 89"/>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52" name="AutoShape 90"/>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44" name="Group 91"/>
              <p:cNvGrpSpPr>
                <a:grpSpLocks/>
              </p:cNvGrpSpPr>
              <p:nvPr/>
            </p:nvGrpSpPr>
            <p:grpSpPr bwMode="auto">
              <a:xfrm rot="1353540">
                <a:off x="2682" y="1111"/>
                <a:ext cx="743" cy="186"/>
                <a:chOff x="1565" y="2568"/>
                <a:chExt cx="1118" cy="279"/>
              </a:xfrm>
            </p:grpSpPr>
            <p:sp>
              <p:nvSpPr>
                <p:cNvPr id="44145" name="AutoShape 92"/>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6" name="AutoShape 93"/>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7" name="AutoShape 94"/>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8" name="AutoShape 95"/>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132" name="Group 96"/>
            <p:cNvGrpSpPr>
              <a:grpSpLocks/>
            </p:cNvGrpSpPr>
            <p:nvPr/>
          </p:nvGrpSpPr>
          <p:grpSpPr bwMode="auto">
            <a:xfrm rot="-9970459" flipH="1" flipV="1">
              <a:off x="2688" y="1056"/>
              <a:ext cx="784" cy="198"/>
              <a:chOff x="2532" y="1051"/>
              <a:chExt cx="893" cy="246"/>
            </a:xfrm>
          </p:grpSpPr>
          <p:grpSp>
            <p:nvGrpSpPr>
              <p:cNvPr id="44133" name="Group 97"/>
              <p:cNvGrpSpPr>
                <a:grpSpLocks/>
              </p:cNvGrpSpPr>
              <p:nvPr/>
            </p:nvGrpSpPr>
            <p:grpSpPr bwMode="auto">
              <a:xfrm>
                <a:off x="2532" y="1051"/>
                <a:ext cx="743" cy="185"/>
                <a:chOff x="1565" y="2568"/>
                <a:chExt cx="1118" cy="279"/>
              </a:xfrm>
            </p:grpSpPr>
            <p:sp>
              <p:nvSpPr>
                <p:cNvPr id="44139" name="AutoShape 98"/>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0" name="AutoShape 99"/>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1" name="AutoShape 100"/>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42" name="AutoShape 101"/>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34" name="Group 102"/>
              <p:cNvGrpSpPr>
                <a:grpSpLocks/>
              </p:cNvGrpSpPr>
              <p:nvPr/>
            </p:nvGrpSpPr>
            <p:grpSpPr bwMode="auto">
              <a:xfrm rot="1353540">
                <a:off x="2682" y="1111"/>
                <a:ext cx="743" cy="186"/>
                <a:chOff x="1565" y="2568"/>
                <a:chExt cx="1118" cy="279"/>
              </a:xfrm>
            </p:grpSpPr>
            <p:sp>
              <p:nvSpPr>
                <p:cNvPr id="44135" name="AutoShape 103"/>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36" name="AutoShape 104"/>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37" name="AutoShape 105"/>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38" name="AutoShape 106"/>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grpSp>
        <p:nvGrpSpPr>
          <p:cNvPr id="44048" name="Group 107"/>
          <p:cNvGrpSpPr>
            <a:grpSpLocks/>
          </p:cNvGrpSpPr>
          <p:nvPr/>
        </p:nvGrpSpPr>
        <p:grpSpPr bwMode="auto">
          <a:xfrm rot="344040">
            <a:off x="7958138" y="3036888"/>
            <a:ext cx="1198562" cy="254000"/>
            <a:chOff x="2598" y="1026"/>
            <a:chExt cx="957" cy="242"/>
          </a:xfrm>
        </p:grpSpPr>
        <p:grpSp>
          <p:nvGrpSpPr>
            <p:cNvPr id="44109" name="Group 108"/>
            <p:cNvGrpSpPr>
              <a:grpSpLocks/>
            </p:cNvGrpSpPr>
            <p:nvPr/>
          </p:nvGrpSpPr>
          <p:grpSpPr bwMode="auto">
            <a:xfrm rot="-9970459" flipH="1" flipV="1">
              <a:off x="2598" y="1026"/>
              <a:ext cx="957" cy="242"/>
              <a:chOff x="2532" y="1051"/>
              <a:chExt cx="893" cy="246"/>
            </a:xfrm>
          </p:grpSpPr>
          <p:grpSp>
            <p:nvGrpSpPr>
              <p:cNvPr id="44121" name="Group 109"/>
              <p:cNvGrpSpPr>
                <a:grpSpLocks/>
              </p:cNvGrpSpPr>
              <p:nvPr/>
            </p:nvGrpSpPr>
            <p:grpSpPr bwMode="auto">
              <a:xfrm>
                <a:off x="2532" y="1051"/>
                <a:ext cx="743" cy="185"/>
                <a:chOff x="1565" y="2568"/>
                <a:chExt cx="1118" cy="279"/>
              </a:xfrm>
            </p:grpSpPr>
            <p:sp>
              <p:nvSpPr>
                <p:cNvPr id="44127" name="AutoShape 110"/>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8" name="AutoShape 111"/>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9" name="AutoShape 112"/>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30" name="AutoShape 113"/>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22" name="Group 114"/>
              <p:cNvGrpSpPr>
                <a:grpSpLocks/>
              </p:cNvGrpSpPr>
              <p:nvPr/>
            </p:nvGrpSpPr>
            <p:grpSpPr bwMode="auto">
              <a:xfrm rot="1353540">
                <a:off x="2682" y="1111"/>
                <a:ext cx="743" cy="186"/>
                <a:chOff x="1565" y="2568"/>
                <a:chExt cx="1118" cy="279"/>
              </a:xfrm>
            </p:grpSpPr>
            <p:sp>
              <p:nvSpPr>
                <p:cNvPr id="44123" name="AutoShape 115"/>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4" name="AutoShape 116"/>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5" name="AutoShape 117"/>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6" name="AutoShape 118"/>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110" name="Group 119"/>
            <p:cNvGrpSpPr>
              <a:grpSpLocks/>
            </p:cNvGrpSpPr>
            <p:nvPr/>
          </p:nvGrpSpPr>
          <p:grpSpPr bwMode="auto">
            <a:xfrm rot="-9970459" flipH="1" flipV="1">
              <a:off x="2688" y="1056"/>
              <a:ext cx="784" cy="198"/>
              <a:chOff x="2532" y="1051"/>
              <a:chExt cx="893" cy="246"/>
            </a:xfrm>
          </p:grpSpPr>
          <p:grpSp>
            <p:nvGrpSpPr>
              <p:cNvPr id="44111" name="Group 120"/>
              <p:cNvGrpSpPr>
                <a:grpSpLocks/>
              </p:cNvGrpSpPr>
              <p:nvPr/>
            </p:nvGrpSpPr>
            <p:grpSpPr bwMode="auto">
              <a:xfrm>
                <a:off x="2532" y="1051"/>
                <a:ext cx="743" cy="185"/>
                <a:chOff x="1565" y="2568"/>
                <a:chExt cx="1118" cy="279"/>
              </a:xfrm>
            </p:grpSpPr>
            <p:sp>
              <p:nvSpPr>
                <p:cNvPr id="44117" name="AutoShape 121"/>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18" name="AutoShape 122"/>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19" name="AutoShape 123"/>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20" name="AutoShape 124"/>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12" name="Group 125"/>
              <p:cNvGrpSpPr>
                <a:grpSpLocks/>
              </p:cNvGrpSpPr>
              <p:nvPr/>
            </p:nvGrpSpPr>
            <p:grpSpPr bwMode="auto">
              <a:xfrm rot="1353540">
                <a:off x="2682" y="1111"/>
                <a:ext cx="743" cy="186"/>
                <a:chOff x="1565" y="2568"/>
                <a:chExt cx="1118" cy="279"/>
              </a:xfrm>
            </p:grpSpPr>
            <p:sp>
              <p:nvSpPr>
                <p:cNvPr id="44113" name="AutoShape 126"/>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14" name="AutoShape 127"/>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15" name="AutoShape 128"/>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16" name="AutoShape 129"/>
                <p:cNvSpPr>
                  <a:spLocks noChangeArrowheads="1"/>
                </p:cNvSpPr>
                <p:nvPr/>
              </p:nvSpPr>
              <p:spPr bwMode="gray">
                <a:xfrm rot="6906312">
                  <a:off x="2161" y="232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grpSp>
        </p:grpSp>
      </p:grpSp>
      <p:grpSp>
        <p:nvGrpSpPr>
          <p:cNvPr id="44049" name="Group 130"/>
          <p:cNvGrpSpPr>
            <a:grpSpLocks/>
          </p:cNvGrpSpPr>
          <p:nvPr/>
        </p:nvGrpSpPr>
        <p:grpSpPr bwMode="auto">
          <a:xfrm rot="-232145">
            <a:off x="5551488" y="3014663"/>
            <a:ext cx="1235075" cy="276225"/>
            <a:chOff x="1824" y="2448"/>
            <a:chExt cx="987" cy="266"/>
          </a:xfrm>
        </p:grpSpPr>
        <p:grpSp>
          <p:nvGrpSpPr>
            <p:cNvPr id="44063" name="Group 131"/>
            <p:cNvGrpSpPr>
              <a:grpSpLocks/>
            </p:cNvGrpSpPr>
            <p:nvPr/>
          </p:nvGrpSpPr>
          <p:grpSpPr bwMode="auto">
            <a:xfrm rot="513316">
              <a:off x="1824" y="2448"/>
              <a:ext cx="957" cy="242"/>
              <a:chOff x="2598" y="1026"/>
              <a:chExt cx="957" cy="242"/>
            </a:xfrm>
          </p:grpSpPr>
          <p:grpSp>
            <p:nvGrpSpPr>
              <p:cNvPr id="44087" name="Group 132"/>
              <p:cNvGrpSpPr>
                <a:grpSpLocks/>
              </p:cNvGrpSpPr>
              <p:nvPr/>
            </p:nvGrpSpPr>
            <p:grpSpPr bwMode="auto">
              <a:xfrm rot="-9970459" flipH="1" flipV="1">
                <a:off x="2598" y="1026"/>
                <a:ext cx="957" cy="242"/>
                <a:chOff x="2532" y="1051"/>
                <a:chExt cx="893" cy="246"/>
              </a:xfrm>
            </p:grpSpPr>
            <p:grpSp>
              <p:nvGrpSpPr>
                <p:cNvPr id="44099" name="Group 133"/>
                <p:cNvGrpSpPr>
                  <a:grpSpLocks/>
                </p:cNvGrpSpPr>
                <p:nvPr/>
              </p:nvGrpSpPr>
              <p:grpSpPr bwMode="auto">
                <a:xfrm>
                  <a:off x="2532" y="1051"/>
                  <a:ext cx="743" cy="185"/>
                  <a:chOff x="1565" y="2568"/>
                  <a:chExt cx="1118" cy="279"/>
                </a:xfrm>
              </p:grpSpPr>
              <p:sp>
                <p:nvSpPr>
                  <p:cNvPr id="44105" name="AutoShape 134"/>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6" name="AutoShape 135"/>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7" name="AutoShape 136"/>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8" name="AutoShape 137"/>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100" name="Group 138"/>
                <p:cNvGrpSpPr>
                  <a:grpSpLocks/>
                </p:cNvGrpSpPr>
                <p:nvPr/>
              </p:nvGrpSpPr>
              <p:grpSpPr bwMode="auto">
                <a:xfrm rot="1353540">
                  <a:off x="2682" y="1111"/>
                  <a:ext cx="743" cy="186"/>
                  <a:chOff x="1565" y="2568"/>
                  <a:chExt cx="1118" cy="279"/>
                </a:xfrm>
              </p:grpSpPr>
              <p:sp>
                <p:nvSpPr>
                  <p:cNvPr id="44101" name="AutoShape 139"/>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2" name="AutoShape 140"/>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3" name="AutoShape 141"/>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104" name="AutoShape 142"/>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nvGrpSpPr>
              <p:cNvPr id="44088" name="Group 143"/>
              <p:cNvGrpSpPr>
                <a:grpSpLocks/>
              </p:cNvGrpSpPr>
              <p:nvPr/>
            </p:nvGrpSpPr>
            <p:grpSpPr bwMode="auto">
              <a:xfrm rot="-9970459" flipH="1" flipV="1">
                <a:off x="2688" y="1056"/>
                <a:ext cx="784" cy="198"/>
                <a:chOff x="2532" y="1051"/>
                <a:chExt cx="893" cy="246"/>
              </a:xfrm>
            </p:grpSpPr>
            <p:grpSp>
              <p:nvGrpSpPr>
                <p:cNvPr id="44089" name="Group 144"/>
                <p:cNvGrpSpPr>
                  <a:grpSpLocks/>
                </p:cNvGrpSpPr>
                <p:nvPr/>
              </p:nvGrpSpPr>
              <p:grpSpPr bwMode="auto">
                <a:xfrm>
                  <a:off x="2532" y="1051"/>
                  <a:ext cx="743" cy="185"/>
                  <a:chOff x="1565" y="2568"/>
                  <a:chExt cx="1118" cy="279"/>
                </a:xfrm>
              </p:grpSpPr>
              <p:sp>
                <p:nvSpPr>
                  <p:cNvPr id="44095" name="AutoShape 145"/>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6" name="AutoShape 146"/>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7" name="AutoShape 147"/>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8" name="AutoShape 148"/>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nvGrpSpPr>
                <p:cNvPr id="44090" name="Group 149"/>
                <p:cNvGrpSpPr>
                  <a:grpSpLocks/>
                </p:cNvGrpSpPr>
                <p:nvPr/>
              </p:nvGrpSpPr>
              <p:grpSpPr bwMode="auto">
                <a:xfrm rot="1353540">
                  <a:off x="2682" y="1111"/>
                  <a:ext cx="743" cy="186"/>
                  <a:chOff x="1565" y="2568"/>
                  <a:chExt cx="1118" cy="279"/>
                </a:xfrm>
              </p:grpSpPr>
              <p:sp>
                <p:nvSpPr>
                  <p:cNvPr id="44091" name="AutoShape 150"/>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2" name="AutoShape 151"/>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3" name="AutoShape 152"/>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sp>
                <p:nvSpPr>
                  <p:cNvPr id="44094" name="AutoShape 153"/>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ea typeface="宋体" charset="-122"/>
                    </a:endParaRPr>
                  </a:p>
                </p:txBody>
              </p:sp>
            </p:grpSp>
          </p:grpSp>
        </p:grpSp>
        <p:grpSp>
          <p:nvGrpSpPr>
            <p:cNvPr id="44064" name="Group 154"/>
            <p:cNvGrpSpPr>
              <a:grpSpLocks/>
            </p:cNvGrpSpPr>
            <p:nvPr/>
          </p:nvGrpSpPr>
          <p:grpSpPr bwMode="auto">
            <a:xfrm rot="513316">
              <a:off x="1854" y="2472"/>
              <a:ext cx="957" cy="242"/>
              <a:chOff x="2598" y="1026"/>
              <a:chExt cx="957" cy="242"/>
            </a:xfrm>
          </p:grpSpPr>
          <p:grpSp>
            <p:nvGrpSpPr>
              <p:cNvPr id="44065" name="Group 155"/>
              <p:cNvGrpSpPr>
                <a:grpSpLocks/>
              </p:cNvGrpSpPr>
              <p:nvPr/>
            </p:nvGrpSpPr>
            <p:grpSpPr bwMode="auto">
              <a:xfrm rot="-9970459" flipH="1" flipV="1">
                <a:off x="2598" y="1026"/>
                <a:ext cx="957" cy="242"/>
                <a:chOff x="2532" y="1051"/>
                <a:chExt cx="893" cy="246"/>
              </a:xfrm>
            </p:grpSpPr>
            <p:grpSp>
              <p:nvGrpSpPr>
                <p:cNvPr id="44077" name="Group 156"/>
                <p:cNvGrpSpPr>
                  <a:grpSpLocks/>
                </p:cNvGrpSpPr>
                <p:nvPr/>
              </p:nvGrpSpPr>
              <p:grpSpPr bwMode="auto">
                <a:xfrm>
                  <a:off x="2532" y="1051"/>
                  <a:ext cx="743" cy="185"/>
                  <a:chOff x="1565" y="2568"/>
                  <a:chExt cx="1118" cy="279"/>
                </a:xfrm>
              </p:grpSpPr>
              <p:sp>
                <p:nvSpPr>
                  <p:cNvPr id="44083" name="AutoShape 157"/>
                  <p:cNvSpPr>
                    <a:spLocks noChangeArrowheads="1"/>
                  </p:cNvSpPr>
                  <p:nvPr/>
                </p:nvSpPr>
                <p:spPr bwMode="gray">
                  <a:xfrm rot="5263130">
                    <a:off x="1859"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4" name="AutoShape 158"/>
                  <p:cNvSpPr>
                    <a:spLocks noChangeArrowheads="1"/>
                  </p:cNvSpPr>
                  <p:nvPr/>
                </p:nvSpPr>
                <p:spPr bwMode="gray">
                  <a:xfrm rot="6078281">
                    <a:off x="1995"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5" name="AutoShape 159"/>
                  <p:cNvSpPr>
                    <a:spLocks noChangeArrowheads="1"/>
                  </p:cNvSpPr>
                  <p:nvPr/>
                </p:nvSpPr>
                <p:spPr bwMode="gray">
                  <a:xfrm rot="6373927">
                    <a:off x="2071" y="229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6" name="AutoShape 160"/>
                  <p:cNvSpPr>
                    <a:spLocks noChangeArrowheads="1"/>
                  </p:cNvSpPr>
                  <p:nvPr/>
                </p:nvSpPr>
                <p:spPr bwMode="gray">
                  <a:xfrm rot="6906312">
                    <a:off x="2161" y="232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grpSp>
            <p:grpSp>
              <p:nvGrpSpPr>
                <p:cNvPr id="44078" name="Group 161"/>
                <p:cNvGrpSpPr>
                  <a:grpSpLocks/>
                </p:cNvGrpSpPr>
                <p:nvPr/>
              </p:nvGrpSpPr>
              <p:grpSpPr bwMode="auto">
                <a:xfrm rot="1353540">
                  <a:off x="2682" y="1111"/>
                  <a:ext cx="743" cy="186"/>
                  <a:chOff x="1565" y="2568"/>
                  <a:chExt cx="1118" cy="279"/>
                </a:xfrm>
              </p:grpSpPr>
              <p:sp>
                <p:nvSpPr>
                  <p:cNvPr id="44079" name="AutoShape 162"/>
                  <p:cNvSpPr>
                    <a:spLocks noChangeArrowheads="1"/>
                  </p:cNvSpPr>
                  <p:nvPr/>
                </p:nvSpPr>
                <p:spPr bwMode="gray">
                  <a:xfrm rot="5263130">
                    <a:off x="1859"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0" name="AutoShape 163"/>
                  <p:cNvSpPr>
                    <a:spLocks noChangeArrowheads="1"/>
                  </p:cNvSpPr>
                  <p:nvPr/>
                </p:nvSpPr>
                <p:spPr bwMode="gray">
                  <a:xfrm rot="6078281">
                    <a:off x="1995"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1" name="AutoShape 164"/>
                  <p:cNvSpPr>
                    <a:spLocks noChangeArrowheads="1"/>
                  </p:cNvSpPr>
                  <p:nvPr/>
                </p:nvSpPr>
                <p:spPr bwMode="gray">
                  <a:xfrm rot="6373927">
                    <a:off x="2071" y="229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82" name="AutoShape 165"/>
                  <p:cNvSpPr>
                    <a:spLocks noChangeArrowheads="1"/>
                  </p:cNvSpPr>
                  <p:nvPr/>
                </p:nvSpPr>
                <p:spPr bwMode="gray">
                  <a:xfrm rot="6906312">
                    <a:off x="2161" y="232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grpSp>
          </p:grpSp>
          <p:grpSp>
            <p:nvGrpSpPr>
              <p:cNvPr id="44066" name="Group 166"/>
              <p:cNvGrpSpPr>
                <a:grpSpLocks/>
              </p:cNvGrpSpPr>
              <p:nvPr/>
            </p:nvGrpSpPr>
            <p:grpSpPr bwMode="auto">
              <a:xfrm rot="-9970459" flipH="1" flipV="1">
                <a:off x="2688" y="1056"/>
                <a:ext cx="784" cy="198"/>
                <a:chOff x="2532" y="1051"/>
                <a:chExt cx="893" cy="246"/>
              </a:xfrm>
            </p:grpSpPr>
            <p:grpSp>
              <p:nvGrpSpPr>
                <p:cNvPr id="44067" name="Group 167"/>
                <p:cNvGrpSpPr>
                  <a:grpSpLocks/>
                </p:cNvGrpSpPr>
                <p:nvPr/>
              </p:nvGrpSpPr>
              <p:grpSpPr bwMode="auto">
                <a:xfrm>
                  <a:off x="2532" y="1051"/>
                  <a:ext cx="743" cy="185"/>
                  <a:chOff x="1565" y="2568"/>
                  <a:chExt cx="1118" cy="279"/>
                </a:xfrm>
              </p:grpSpPr>
              <p:sp>
                <p:nvSpPr>
                  <p:cNvPr id="44073" name="AutoShape 168"/>
                  <p:cNvSpPr>
                    <a:spLocks noChangeArrowheads="1"/>
                  </p:cNvSpPr>
                  <p:nvPr/>
                </p:nvSpPr>
                <p:spPr bwMode="gray">
                  <a:xfrm rot="5263130">
                    <a:off x="1859"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4" name="AutoShape 169"/>
                  <p:cNvSpPr>
                    <a:spLocks noChangeArrowheads="1"/>
                  </p:cNvSpPr>
                  <p:nvPr/>
                </p:nvSpPr>
                <p:spPr bwMode="gray">
                  <a:xfrm rot="6078281">
                    <a:off x="1995"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5" name="AutoShape 170"/>
                  <p:cNvSpPr>
                    <a:spLocks noChangeArrowheads="1"/>
                  </p:cNvSpPr>
                  <p:nvPr/>
                </p:nvSpPr>
                <p:spPr bwMode="gray">
                  <a:xfrm rot="6373927">
                    <a:off x="2071" y="229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6" name="AutoShape 171"/>
                  <p:cNvSpPr>
                    <a:spLocks noChangeArrowheads="1"/>
                  </p:cNvSpPr>
                  <p:nvPr/>
                </p:nvSpPr>
                <p:spPr bwMode="gray">
                  <a:xfrm rot="6906312">
                    <a:off x="2161" y="232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grpSp>
            <p:grpSp>
              <p:nvGrpSpPr>
                <p:cNvPr id="44068" name="Group 172"/>
                <p:cNvGrpSpPr>
                  <a:grpSpLocks/>
                </p:cNvGrpSpPr>
                <p:nvPr/>
              </p:nvGrpSpPr>
              <p:grpSpPr bwMode="auto">
                <a:xfrm rot="1353540">
                  <a:off x="2682" y="1111"/>
                  <a:ext cx="743" cy="186"/>
                  <a:chOff x="1565" y="2568"/>
                  <a:chExt cx="1118" cy="279"/>
                </a:xfrm>
              </p:grpSpPr>
              <p:sp>
                <p:nvSpPr>
                  <p:cNvPr id="44069" name="AutoShape 173"/>
                  <p:cNvSpPr>
                    <a:spLocks noChangeArrowheads="1"/>
                  </p:cNvSpPr>
                  <p:nvPr/>
                </p:nvSpPr>
                <p:spPr bwMode="gray">
                  <a:xfrm rot="5263130">
                    <a:off x="1859"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0" name="AutoShape 174"/>
                  <p:cNvSpPr>
                    <a:spLocks noChangeArrowheads="1"/>
                  </p:cNvSpPr>
                  <p:nvPr/>
                </p:nvSpPr>
                <p:spPr bwMode="gray">
                  <a:xfrm rot="6078281">
                    <a:off x="1995" y="2274"/>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1" name="AutoShape 175"/>
                  <p:cNvSpPr>
                    <a:spLocks noChangeArrowheads="1"/>
                  </p:cNvSpPr>
                  <p:nvPr/>
                </p:nvSpPr>
                <p:spPr bwMode="gray">
                  <a:xfrm rot="6373927">
                    <a:off x="2071" y="229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sp>
                <p:nvSpPr>
                  <p:cNvPr id="44072" name="AutoShape 176"/>
                  <p:cNvSpPr>
                    <a:spLocks noChangeArrowheads="1"/>
                  </p:cNvSpPr>
                  <p:nvPr/>
                </p:nvSpPr>
                <p:spPr bwMode="gray">
                  <a:xfrm rot="6906312">
                    <a:off x="2161" y="2326"/>
                    <a:ext cx="227" cy="816"/>
                  </a:xfrm>
                  <a:prstGeom prst="moon">
                    <a:avLst>
                      <a:gd name="adj" fmla="val 49773"/>
                    </a:avLst>
                  </a:prstGeom>
                  <a:solidFill>
                    <a:srgbClr val="FFFFFF">
                      <a:alpha val="1961"/>
                    </a:srgbClr>
                  </a:solidFill>
                  <a:ln w="9525">
                    <a:noFill/>
                    <a:miter lim="800000"/>
                    <a:headEnd/>
                    <a:tailEnd/>
                  </a:ln>
                </p:spPr>
                <p:txBody>
                  <a:bodyPr wrap="none" anchor="ctr"/>
                  <a:lstStyle/>
                  <a:p>
                    <a:endParaRPr lang="zh-CN" altLang="en-US">
                      <a:ea typeface="宋体" charset="-122"/>
                    </a:endParaRPr>
                  </a:p>
                </p:txBody>
              </p:sp>
            </p:grpSp>
          </p:grpSp>
        </p:grpSp>
      </p:grpSp>
      <p:sp>
        <p:nvSpPr>
          <p:cNvPr id="44050" name="Rectangle 177"/>
          <p:cNvSpPr>
            <a:spLocks noChangeArrowheads="1"/>
          </p:cNvSpPr>
          <p:nvPr/>
        </p:nvSpPr>
        <p:spPr bwMode="ltGray">
          <a:xfrm>
            <a:off x="352425" y="1828800"/>
            <a:ext cx="1169988" cy="638175"/>
          </a:xfrm>
          <a:prstGeom prst="rect">
            <a:avLst/>
          </a:prstGeom>
          <a:solidFill>
            <a:schemeClr val="accent2"/>
          </a:solidFill>
          <a:ln w="12700" algn="ctr">
            <a:noFill/>
            <a:prstDash val="dash"/>
            <a:miter lim="800000"/>
            <a:headEnd/>
            <a:tailEnd/>
          </a:ln>
        </p:spPr>
        <p:txBody>
          <a:bodyPr wrap="none" anchor="ctr"/>
          <a:lstStyle/>
          <a:p>
            <a:endParaRPr lang="zh-CN" altLang="en-US">
              <a:ea typeface="宋体" charset="-122"/>
            </a:endParaRPr>
          </a:p>
        </p:txBody>
      </p:sp>
      <p:sp>
        <p:nvSpPr>
          <p:cNvPr id="44051" name="Rectangle 178"/>
          <p:cNvSpPr>
            <a:spLocks noChangeArrowheads="1"/>
          </p:cNvSpPr>
          <p:nvPr/>
        </p:nvSpPr>
        <p:spPr bwMode="gray">
          <a:xfrm>
            <a:off x="352425" y="2489200"/>
            <a:ext cx="1169988" cy="639763"/>
          </a:xfrm>
          <a:prstGeom prst="rect">
            <a:avLst/>
          </a:prstGeom>
          <a:solidFill>
            <a:srgbClr val="4A8098"/>
          </a:solidFill>
          <a:ln w="12700" algn="ctr">
            <a:noFill/>
            <a:prstDash val="dash"/>
            <a:miter lim="800000"/>
            <a:headEnd/>
            <a:tailEnd/>
          </a:ln>
        </p:spPr>
        <p:txBody>
          <a:bodyPr wrap="none" anchor="ctr"/>
          <a:lstStyle/>
          <a:p>
            <a:endParaRPr lang="zh-CN" altLang="en-US">
              <a:ea typeface="宋体" charset="-122"/>
            </a:endParaRPr>
          </a:p>
        </p:txBody>
      </p:sp>
      <p:sp>
        <p:nvSpPr>
          <p:cNvPr id="44052" name="Rectangle 179"/>
          <p:cNvSpPr>
            <a:spLocks noChangeArrowheads="1"/>
          </p:cNvSpPr>
          <p:nvPr/>
        </p:nvSpPr>
        <p:spPr bwMode="gray">
          <a:xfrm>
            <a:off x="352425" y="3155950"/>
            <a:ext cx="1169988" cy="639763"/>
          </a:xfrm>
          <a:prstGeom prst="rect">
            <a:avLst/>
          </a:prstGeom>
          <a:solidFill>
            <a:schemeClr val="folHlink"/>
          </a:solidFill>
          <a:ln w="12700" algn="ctr">
            <a:noFill/>
            <a:prstDash val="dash"/>
            <a:miter lim="800000"/>
            <a:headEnd/>
            <a:tailEnd/>
          </a:ln>
        </p:spPr>
        <p:txBody>
          <a:bodyPr wrap="none" anchor="ctr"/>
          <a:lstStyle/>
          <a:p>
            <a:endParaRPr lang="zh-CN" altLang="en-US">
              <a:ea typeface="宋体" charset="-122"/>
            </a:endParaRPr>
          </a:p>
        </p:txBody>
      </p:sp>
      <p:sp>
        <p:nvSpPr>
          <p:cNvPr id="44053" name="Rectangle 180"/>
          <p:cNvSpPr>
            <a:spLocks noChangeArrowheads="1"/>
          </p:cNvSpPr>
          <p:nvPr/>
        </p:nvSpPr>
        <p:spPr bwMode="white">
          <a:xfrm>
            <a:off x="336550" y="1979613"/>
            <a:ext cx="1211263" cy="368300"/>
          </a:xfrm>
          <a:prstGeom prst="rect">
            <a:avLst/>
          </a:prstGeom>
          <a:noFill/>
          <a:ln w="9525" algn="ctr">
            <a:noFill/>
            <a:miter lim="800000"/>
            <a:headEnd/>
            <a:tailEnd/>
          </a:ln>
        </p:spPr>
        <p:txBody>
          <a:bodyPr wrap="none">
            <a:spAutoFit/>
          </a:bodyPr>
          <a:lstStyle/>
          <a:p>
            <a:r>
              <a:rPr lang="en-US" altLang="zh-CN" dirty="0">
                <a:ea typeface="宋体" charset="-122"/>
              </a:rPr>
              <a:t>2001.12.3</a:t>
            </a:r>
          </a:p>
        </p:txBody>
      </p:sp>
      <p:sp>
        <p:nvSpPr>
          <p:cNvPr id="44054" name="Rectangle 181"/>
          <p:cNvSpPr>
            <a:spLocks noChangeArrowheads="1"/>
          </p:cNvSpPr>
          <p:nvPr/>
        </p:nvSpPr>
        <p:spPr bwMode="white">
          <a:xfrm>
            <a:off x="336550" y="2670175"/>
            <a:ext cx="1210588" cy="369332"/>
          </a:xfrm>
          <a:prstGeom prst="rect">
            <a:avLst/>
          </a:prstGeom>
          <a:noFill/>
          <a:ln w="9525" algn="ctr">
            <a:noFill/>
            <a:miter lim="800000"/>
            <a:headEnd/>
            <a:tailEnd/>
          </a:ln>
        </p:spPr>
        <p:txBody>
          <a:bodyPr wrap="none">
            <a:spAutoFit/>
          </a:bodyPr>
          <a:lstStyle/>
          <a:p>
            <a:r>
              <a:rPr lang="en-US" altLang="zh-CN" dirty="0">
                <a:ea typeface="宋体" charset="-122"/>
              </a:rPr>
              <a:t>2004.1.15</a:t>
            </a:r>
          </a:p>
        </p:txBody>
      </p:sp>
      <p:sp>
        <p:nvSpPr>
          <p:cNvPr id="44055" name="Rectangle 182"/>
          <p:cNvSpPr>
            <a:spLocks noChangeArrowheads="1"/>
          </p:cNvSpPr>
          <p:nvPr/>
        </p:nvSpPr>
        <p:spPr bwMode="white">
          <a:xfrm>
            <a:off x="384175" y="3316288"/>
            <a:ext cx="1107996" cy="369332"/>
          </a:xfrm>
          <a:prstGeom prst="rect">
            <a:avLst/>
          </a:prstGeom>
          <a:noFill/>
          <a:ln w="9525" algn="ctr">
            <a:noFill/>
            <a:miter lim="800000"/>
            <a:headEnd/>
            <a:tailEnd/>
          </a:ln>
        </p:spPr>
        <p:txBody>
          <a:bodyPr wrap="none">
            <a:spAutoFit/>
          </a:bodyPr>
          <a:lstStyle/>
          <a:p>
            <a:r>
              <a:rPr lang="zh-CN" altLang="en-US" dirty="0">
                <a:latin typeface="微软雅黑" pitchFamily="34" charset="-122"/>
              </a:rPr>
              <a:t>适用范围</a:t>
            </a:r>
          </a:p>
        </p:txBody>
      </p:sp>
      <p:sp>
        <p:nvSpPr>
          <p:cNvPr id="44056" name="Rectangle 183"/>
          <p:cNvSpPr>
            <a:spLocks noChangeArrowheads="1"/>
          </p:cNvSpPr>
          <p:nvPr/>
        </p:nvSpPr>
        <p:spPr bwMode="auto">
          <a:xfrm>
            <a:off x="1573213" y="1909763"/>
            <a:ext cx="3051175" cy="523875"/>
          </a:xfrm>
          <a:prstGeom prst="rect">
            <a:avLst/>
          </a:prstGeom>
          <a:noFill/>
          <a:ln w="9525" algn="ctr">
            <a:noFill/>
            <a:miter lim="800000"/>
            <a:headEnd/>
            <a:tailEnd/>
          </a:ln>
        </p:spPr>
        <p:txBody>
          <a:bodyPr>
            <a:spAutoFit/>
          </a:bodyPr>
          <a:lstStyle/>
          <a:p>
            <a:r>
              <a:rPr lang="zh-CN" altLang="en-US" sz="1400">
                <a:latin typeface="微软雅黑" pitchFamily="34" charset="-122"/>
              </a:rPr>
              <a:t>欧盟通过</a:t>
            </a:r>
            <a:r>
              <a:rPr lang="en-US" altLang="zh-CN" sz="1400">
                <a:latin typeface="微软雅黑" pitchFamily="34" charset="-122"/>
              </a:rPr>
              <a:t>《</a:t>
            </a:r>
            <a:r>
              <a:rPr lang="zh-CN" altLang="en-US" sz="1400">
                <a:latin typeface="微软雅黑" pitchFamily="34" charset="-122"/>
              </a:rPr>
              <a:t>通用产品安全指令</a:t>
            </a:r>
            <a:r>
              <a:rPr lang="en-US" altLang="zh-CN" sz="1400">
                <a:latin typeface="微软雅黑" pitchFamily="34" charset="-122"/>
              </a:rPr>
              <a:t>》GPSD  2001/95/EC</a:t>
            </a:r>
          </a:p>
        </p:txBody>
      </p:sp>
      <p:sp>
        <p:nvSpPr>
          <p:cNvPr id="44057" name="Rectangle 184"/>
          <p:cNvSpPr>
            <a:spLocks noChangeArrowheads="1"/>
          </p:cNvSpPr>
          <p:nvPr/>
        </p:nvSpPr>
        <p:spPr bwMode="auto">
          <a:xfrm>
            <a:off x="1601788" y="2679700"/>
            <a:ext cx="3051175" cy="306388"/>
          </a:xfrm>
          <a:prstGeom prst="rect">
            <a:avLst/>
          </a:prstGeom>
          <a:noFill/>
          <a:ln w="9525" algn="ctr">
            <a:noFill/>
            <a:miter lim="800000"/>
            <a:headEnd/>
            <a:tailEnd/>
          </a:ln>
        </p:spPr>
        <p:txBody>
          <a:bodyPr>
            <a:spAutoFit/>
          </a:bodyPr>
          <a:lstStyle/>
          <a:p>
            <a:r>
              <a:rPr lang="zh-CN" altLang="en-US" sz="1400">
                <a:latin typeface="微软雅黑" pitchFamily="34" charset="-122"/>
              </a:rPr>
              <a:t>各成员国全面实施</a:t>
            </a:r>
          </a:p>
        </p:txBody>
      </p:sp>
      <p:sp>
        <p:nvSpPr>
          <p:cNvPr id="44058" name="Rectangle 185"/>
          <p:cNvSpPr>
            <a:spLocks noChangeArrowheads="1"/>
          </p:cNvSpPr>
          <p:nvPr/>
        </p:nvSpPr>
        <p:spPr bwMode="auto">
          <a:xfrm>
            <a:off x="1601788" y="3370263"/>
            <a:ext cx="3051175" cy="306387"/>
          </a:xfrm>
          <a:prstGeom prst="rect">
            <a:avLst/>
          </a:prstGeom>
          <a:noFill/>
          <a:ln w="9525" algn="ctr">
            <a:noFill/>
            <a:miter lim="800000"/>
            <a:headEnd/>
            <a:tailEnd/>
          </a:ln>
        </p:spPr>
        <p:txBody>
          <a:bodyPr>
            <a:spAutoFit/>
          </a:bodyPr>
          <a:lstStyle/>
          <a:p>
            <a:r>
              <a:rPr lang="zh-CN" altLang="en-US" sz="1400">
                <a:latin typeface="微软雅黑" pitchFamily="34" charset="-122"/>
              </a:rPr>
              <a:t>适用于除食品以外的一切消费产品</a:t>
            </a:r>
          </a:p>
        </p:txBody>
      </p:sp>
      <p:sp>
        <p:nvSpPr>
          <p:cNvPr id="44059" name="Rectangle 186"/>
          <p:cNvSpPr>
            <a:spLocks noChangeArrowheads="1"/>
          </p:cNvSpPr>
          <p:nvPr/>
        </p:nvSpPr>
        <p:spPr bwMode="gray">
          <a:xfrm>
            <a:off x="6500813" y="1571625"/>
            <a:ext cx="1000125" cy="708025"/>
          </a:xfrm>
          <a:prstGeom prst="rect">
            <a:avLst/>
          </a:prstGeom>
          <a:noFill/>
          <a:ln w="9525" algn="ctr">
            <a:noFill/>
            <a:miter lim="800000"/>
            <a:headEnd/>
            <a:tailEnd/>
          </a:ln>
        </p:spPr>
        <p:txBody>
          <a:bodyPr>
            <a:spAutoFit/>
          </a:bodyPr>
          <a:lstStyle/>
          <a:p>
            <a:pPr algn="ctr">
              <a:lnSpc>
                <a:spcPts val="1600"/>
              </a:lnSpc>
            </a:pPr>
            <a:r>
              <a:rPr lang="zh-CN" altLang="en-US" sz="1200">
                <a:solidFill>
                  <a:schemeClr val="bg1"/>
                </a:solidFill>
                <a:latin typeface="微软雅黑" pitchFamily="34" charset="-122"/>
              </a:rPr>
              <a:t>欧盟产品安全的基本法、水平法</a:t>
            </a:r>
          </a:p>
        </p:txBody>
      </p:sp>
      <p:sp>
        <p:nvSpPr>
          <p:cNvPr id="44060" name="Rectangle 187"/>
          <p:cNvSpPr>
            <a:spLocks noChangeArrowheads="1"/>
          </p:cNvSpPr>
          <p:nvPr/>
        </p:nvSpPr>
        <p:spPr bwMode="gray">
          <a:xfrm>
            <a:off x="5429250" y="3143250"/>
            <a:ext cx="857250" cy="708025"/>
          </a:xfrm>
          <a:prstGeom prst="rect">
            <a:avLst/>
          </a:prstGeom>
          <a:noFill/>
          <a:ln w="9525" algn="ctr">
            <a:noFill/>
            <a:miter lim="800000"/>
            <a:headEnd/>
            <a:tailEnd/>
          </a:ln>
        </p:spPr>
        <p:txBody>
          <a:bodyPr>
            <a:spAutoFit/>
          </a:bodyPr>
          <a:lstStyle/>
          <a:p>
            <a:pPr algn="ctr">
              <a:lnSpc>
                <a:spcPts val="1600"/>
              </a:lnSpc>
            </a:pPr>
            <a:r>
              <a:rPr lang="zh-CN" altLang="en-US" sz="1200">
                <a:latin typeface="微软雅黑" pitchFamily="34" charset="-122"/>
              </a:rPr>
              <a:t>产品安全专门法规的基础</a:t>
            </a:r>
          </a:p>
        </p:txBody>
      </p:sp>
      <p:sp>
        <p:nvSpPr>
          <p:cNvPr id="44061" name="Rectangle 188"/>
          <p:cNvSpPr>
            <a:spLocks noChangeArrowheads="1"/>
          </p:cNvSpPr>
          <p:nvPr/>
        </p:nvSpPr>
        <p:spPr bwMode="gray">
          <a:xfrm>
            <a:off x="7715250" y="3000375"/>
            <a:ext cx="1033463" cy="904875"/>
          </a:xfrm>
          <a:prstGeom prst="rect">
            <a:avLst/>
          </a:prstGeom>
          <a:noFill/>
          <a:ln w="9525" algn="ctr">
            <a:noFill/>
            <a:miter lim="800000"/>
            <a:headEnd/>
            <a:tailEnd/>
          </a:ln>
        </p:spPr>
        <p:txBody>
          <a:bodyPr>
            <a:spAutoFit/>
          </a:bodyPr>
          <a:lstStyle/>
          <a:p>
            <a:pPr algn="ctr">
              <a:lnSpc>
                <a:spcPts val="1600"/>
              </a:lnSpc>
            </a:pPr>
            <a:r>
              <a:rPr lang="zh-CN" altLang="en-US" sz="1200">
                <a:latin typeface="微软雅黑" pitchFamily="34" charset="-122"/>
              </a:rPr>
              <a:t>产品风险控制、产品安全责任方面补充和完善</a:t>
            </a:r>
            <a:endParaRPr lang="en-US" altLang="zh-CN" sz="1200">
              <a:latin typeface="微软雅黑" pitchFamily="34" charset="-122"/>
            </a:endParaRPr>
          </a:p>
        </p:txBody>
      </p:sp>
      <p:sp>
        <p:nvSpPr>
          <p:cNvPr id="44062" name="Rectangle 189"/>
          <p:cNvSpPr>
            <a:spLocks noChangeArrowheads="1"/>
          </p:cNvSpPr>
          <p:nvPr/>
        </p:nvSpPr>
        <p:spPr bwMode="auto">
          <a:xfrm>
            <a:off x="428625" y="3929063"/>
            <a:ext cx="4094163" cy="1384300"/>
          </a:xfrm>
          <a:prstGeom prst="rect">
            <a:avLst/>
          </a:prstGeom>
          <a:noFill/>
          <a:ln w="9525" algn="ctr">
            <a:noFill/>
            <a:miter lim="800000"/>
            <a:headEnd/>
            <a:tailEnd/>
          </a:ln>
        </p:spPr>
        <p:txBody>
          <a:bodyPr>
            <a:spAutoFit/>
          </a:bodyPr>
          <a:lstStyle/>
          <a:p>
            <a:pPr>
              <a:lnSpc>
                <a:spcPct val="150000"/>
              </a:lnSpc>
            </a:pPr>
            <a:r>
              <a:rPr lang="en-US" altLang="zh-CN" sz="1400" dirty="0">
                <a:latin typeface="微软雅黑" pitchFamily="34" charset="-122"/>
              </a:rPr>
              <a:t>       </a:t>
            </a:r>
            <a:r>
              <a:rPr lang="en-US" altLang="zh-CN" sz="1200" dirty="0">
                <a:latin typeface="微软雅黑" pitchFamily="34" charset="-122"/>
              </a:rPr>
              <a:t>GPSD </a:t>
            </a:r>
            <a:r>
              <a:rPr lang="zh-CN" altLang="en-US" sz="1200" dirty="0">
                <a:latin typeface="微软雅黑" pitchFamily="34" charset="-122"/>
              </a:rPr>
              <a:t>（</a:t>
            </a:r>
            <a:r>
              <a:rPr lang="en-US" altLang="zh-CN" sz="1200" dirty="0">
                <a:latin typeface="微软雅黑" pitchFamily="34" charset="-122"/>
              </a:rPr>
              <a:t>General Product Safety Directive</a:t>
            </a:r>
            <a:r>
              <a:rPr lang="zh-CN" altLang="en-US" sz="1200" dirty="0">
                <a:latin typeface="微软雅黑" pitchFamily="34" charset="-122"/>
              </a:rPr>
              <a:t>）</a:t>
            </a:r>
            <a:r>
              <a:rPr lang="zh-CN" altLang="zh-CN" sz="1200" dirty="0">
                <a:latin typeface="微软雅黑" pitchFamily="34" charset="-122"/>
              </a:rPr>
              <a:t>，</a:t>
            </a:r>
            <a:r>
              <a:rPr lang="zh-CN" altLang="zh-CN" sz="1400" dirty="0">
                <a:latin typeface="微软雅黑" pitchFamily="34" charset="-122"/>
              </a:rPr>
              <a:t>提出了产品质量安全的基本要求，特别是</a:t>
            </a:r>
            <a:r>
              <a:rPr lang="zh-CN" altLang="zh-CN" sz="1400" b="1" dirty="0">
                <a:solidFill>
                  <a:srgbClr val="FF0000"/>
                </a:solidFill>
                <a:latin typeface="微软雅黑" pitchFamily="34" charset="-122"/>
              </a:rPr>
              <a:t>对无专门法规</a:t>
            </a:r>
            <a:r>
              <a:rPr lang="zh-CN" altLang="zh-CN" sz="1400" dirty="0">
                <a:latin typeface="微软雅黑" pitchFamily="34" charset="-122"/>
              </a:rPr>
              <a:t>（包含通用指令和特定产品指令）规定的产品安全要求做出了基本规定。</a:t>
            </a:r>
            <a:endParaRPr lang="en-US" altLang="zh-CN" sz="1400" dirty="0">
              <a:latin typeface="微软雅黑" pitchFamily="34" charset="-122"/>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9"/>
          <p:cNvSpPr>
            <a:spLocks noGrp="1" noChangeArrowheads="1"/>
          </p:cNvSpPr>
          <p:nvPr>
            <p:ph type="body" idx="4294967295"/>
          </p:nvPr>
        </p:nvSpPr>
        <p:spPr>
          <a:xfrm>
            <a:off x="0" y="428625"/>
            <a:ext cx="7500938" cy="714375"/>
          </a:xfrm>
        </p:spPr>
        <p:txBody>
          <a:bodyPr/>
          <a:lstStyle/>
          <a:p>
            <a:pPr marL="0" indent="0" eaLnBrk="1" hangingPunct="1">
              <a:lnSpc>
                <a:spcPct val="120000"/>
              </a:lnSpc>
              <a:buFont typeface="Wingdings" pitchFamily="2" charset="2"/>
              <a:buNone/>
              <a:defRPr/>
            </a:pPr>
            <a:r>
              <a:rPr lang="zh-CN" altLang="en-US" noProof="1" smtClean="0"/>
              <a:t>     </a:t>
            </a:r>
            <a:r>
              <a:rPr lang="zh-CN" altLang="en-US" sz="2400" b="1" kern="1200" noProof="1" smtClean="0">
                <a:latin typeface="微软雅黑" pitchFamily="34" charset="-122"/>
                <a:ea typeface="微软雅黑" pitchFamily="34" charset="-122"/>
              </a:rPr>
              <a:t>欧盟通用产品安全法令</a:t>
            </a:r>
            <a:r>
              <a:rPr lang="zh-CN" altLang="en-US" sz="1600" kern="1200" noProof="1" smtClean="0">
                <a:solidFill>
                  <a:schemeClr val="dk1"/>
                </a:solidFill>
                <a:latin typeface="微软雅黑" pitchFamily="34" charset="-122"/>
                <a:ea typeface="微软雅黑" pitchFamily="34" charset="-122"/>
              </a:rPr>
              <a:t>（</a:t>
            </a:r>
            <a:r>
              <a:rPr lang="en-US" altLang="zh-CN" sz="1600" kern="1200" noProof="1" smtClean="0">
                <a:solidFill>
                  <a:schemeClr val="dk1"/>
                </a:solidFill>
                <a:latin typeface="微软雅黑" pitchFamily="34" charset="-122"/>
                <a:ea typeface="微软雅黑" pitchFamily="34" charset="-122"/>
              </a:rPr>
              <a:t>GPSD)-</a:t>
            </a:r>
            <a:r>
              <a:rPr lang="zh-CN" altLang="zh-CN" sz="1600" kern="1200" noProof="1" smtClean="0">
                <a:solidFill>
                  <a:schemeClr val="dk1"/>
                </a:solidFill>
                <a:latin typeface="微软雅黑" pitchFamily="34" charset="-122"/>
                <a:ea typeface="微软雅黑" pitchFamily="34" charset="-122"/>
              </a:rPr>
              <a:t>生产商和经销商的的职责</a:t>
            </a:r>
            <a:r>
              <a:rPr lang="en-US" altLang="zh-CN" sz="1600" kern="1200" noProof="1" smtClean="0">
                <a:solidFill>
                  <a:schemeClr val="dk1"/>
                </a:solidFill>
                <a:latin typeface="微软雅黑" pitchFamily="34" charset="-122"/>
                <a:ea typeface="微软雅黑" pitchFamily="34" charset="-122"/>
              </a:rPr>
              <a:t/>
            </a:r>
            <a:br>
              <a:rPr lang="en-US" altLang="zh-CN" sz="1600" kern="1200" noProof="1" smtClean="0">
                <a:solidFill>
                  <a:schemeClr val="dk1"/>
                </a:solidFill>
                <a:latin typeface="微软雅黑" pitchFamily="34" charset="-122"/>
                <a:ea typeface="微软雅黑" pitchFamily="34" charset="-122"/>
              </a:rPr>
            </a:br>
            <a:r>
              <a:rPr lang="en-US" altLang="zh-CN" dirty="0" smtClean="0">
                <a:ea typeface="宋体" pitchFamily="2" charset="-122"/>
              </a:rPr>
              <a:t>        </a:t>
            </a:r>
            <a:endParaRPr lang="en-US" altLang="zh-CN" noProof="1" smtClean="0"/>
          </a:p>
        </p:txBody>
      </p:sp>
      <p:sp>
        <p:nvSpPr>
          <p:cNvPr id="54275" name="Oval 5"/>
          <p:cNvSpPr>
            <a:spLocks noChangeArrowheads="1"/>
          </p:cNvSpPr>
          <p:nvPr/>
        </p:nvSpPr>
        <p:spPr bwMode="gray">
          <a:xfrm>
            <a:off x="2962275" y="1751013"/>
            <a:ext cx="3490913" cy="2908300"/>
          </a:xfrm>
          <a:prstGeom prst="ellipse">
            <a:avLst/>
          </a:prstGeom>
          <a:noFill/>
          <a:ln w="12700">
            <a:solidFill>
              <a:schemeClr val="bg2"/>
            </a:solidFill>
            <a:prstDash val="sysDot"/>
            <a:round/>
            <a:headEnd/>
            <a:tailEnd/>
          </a:ln>
        </p:spPr>
        <p:txBody>
          <a:bodyPr wrap="none" anchor="ctr"/>
          <a:lstStyle/>
          <a:p>
            <a:endParaRPr lang="zh-CN" altLang="en-US">
              <a:ea typeface="宋体" charset="-122"/>
            </a:endParaRPr>
          </a:p>
        </p:txBody>
      </p:sp>
      <p:sp>
        <p:nvSpPr>
          <p:cNvPr id="54276" name="Oval 6"/>
          <p:cNvSpPr>
            <a:spLocks noChangeArrowheads="1"/>
          </p:cNvSpPr>
          <p:nvPr/>
        </p:nvSpPr>
        <p:spPr bwMode="gray">
          <a:xfrm>
            <a:off x="3178175" y="2022475"/>
            <a:ext cx="2973388" cy="2478088"/>
          </a:xfrm>
          <a:prstGeom prst="ellipse">
            <a:avLst/>
          </a:prstGeom>
          <a:noFill/>
          <a:ln w="12700">
            <a:solidFill>
              <a:schemeClr val="bg2"/>
            </a:solidFill>
            <a:prstDash val="sysDot"/>
            <a:round/>
            <a:headEnd/>
            <a:tailEnd/>
          </a:ln>
        </p:spPr>
        <p:txBody>
          <a:bodyPr wrap="none" anchor="ctr"/>
          <a:lstStyle/>
          <a:p>
            <a:endParaRPr lang="zh-CN" altLang="en-US">
              <a:ea typeface="宋体" charset="-122"/>
            </a:endParaRPr>
          </a:p>
        </p:txBody>
      </p:sp>
      <p:sp>
        <p:nvSpPr>
          <p:cNvPr id="120839" name="AutoShape 7"/>
          <p:cNvSpPr>
            <a:spLocks noChangeArrowheads="1"/>
          </p:cNvSpPr>
          <p:nvPr/>
        </p:nvSpPr>
        <p:spPr bwMode="gray">
          <a:xfrm rot="30644363">
            <a:off x="2420938" y="3105150"/>
            <a:ext cx="1871662" cy="1546225"/>
          </a:xfrm>
          <a:prstGeom prst="chevron">
            <a:avLst>
              <a:gd name="adj" fmla="val 28655"/>
            </a:avLst>
          </a:prstGeom>
          <a:solidFill>
            <a:srgbClr val="4A8098"/>
          </a:solidFill>
          <a:ln w="9525">
            <a:noFill/>
            <a:miter lim="800000"/>
            <a:headEnd/>
            <a:tailEnd/>
          </a:ln>
          <a:effectLst>
            <a:outerShdw sy="50000" kx="-2453608" rotWithShape="0">
              <a:srgbClr val="CAFDFE">
                <a:alpha val="50000"/>
              </a:srgbClr>
            </a:outerShdw>
          </a:effectLst>
        </p:spPr>
        <p:txBody>
          <a:bodyPr wrap="none" anchor="ctr"/>
          <a:lstStyle/>
          <a:p>
            <a:pPr>
              <a:defRPr/>
            </a:pPr>
            <a:endParaRPr lang="zh-CN" altLang="en-US">
              <a:latin typeface="Arial" pitchFamily="34" charset="0"/>
              <a:ea typeface="宋体" charset="-122"/>
            </a:endParaRPr>
          </a:p>
        </p:txBody>
      </p:sp>
      <p:sp>
        <p:nvSpPr>
          <p:cNvPr id="54278" name="AutoShape 8"/>
          <p:cNvSpPr>
            <a:spLocks noChangeArrowheads="1"/>
          </p:cNvSpPr>
          <p:nvPr/>
        </p:nvSpPr>
        <p:spPr bwMode="gray">
          <a:xfrm rot="-5400000">
            <a:off x="3854450" y="1122363"/>
            <a:ext cx="1560513" cy="1855787"/>
          </a:xfrm>
          <a:prstGeom prst="chevron">
            <a:avLst>
              <a:gd name="adj" fmla="val 28653"/>
            </a:avLst>
          </a:prstGeom>
          <a:solidFill>
            <a:schemeClr val="accent1"/>
          </a:solidFill>
          <a:ln w="9525">
            <a:miter lim="800000"/>
            <a:headEnd/>
            <a:tailEnd/>
          </a:ln>
          <a:scene3d>
            <a:camera prst="legacyObliqueTopRight"/>
            <a:lightRig rig="legacyFlat3" dir="b"/>
          </a:scene3d>
          <a:sp3d extrusionH="163500" prstMaterial="legacyPlastic">
            <a:bevelT w="13500" h="13500" prst="angle"/>
            <a:bevelB w="13500" h="13500" prst="angle"/>
            <a:extrusionClr>
              <a:schemeClr val="accent1"/>
            </a:extrusionClr>
          </a:sp3d>
        </p:spPr>
        <p:txBody>
          <a:bodyPr wrap="none" anchor="ctr">
            <a:flatTx/>
          </a:bodyPr>
          <a:lstStyle/>
          <a:p>
            <a:endParaRPr lang="zh-CN" altLang="en-US">
              <a:ea typeface="宋体" charset="-122"/>
            </a:endParaRPr>
          </a:p>
        </p:txBody>
      </p:sp>
      <p:sp>
        <p:nvSpPr>
          <p:cNvPr id="120841" name="AutoShape 9"/>
          <p:cNvSpPr>
            <a:spLocks noChangeArrowheads="1"/>
          </p:cNvSpPr>
          <p:nvPr/>
        </p:nvSpPr>
        <p:spPr bwMode="gray">
          <a:xfrm rot="23388254">
            <a:off x="4986338" y="3116263"/>
            <a:ext cx="1871662" cy="1546225"/>
          </a:xfrm>
          <a:prstGeom prst="chevron">
            <a:avLst>
              <a:gd name="adj" fmla="val 28655"/>
            </a:avLst>
          </a:prstGeom>
          <a:solidFill>
            <a:srgbClr val="FDDF03"/>
          </a:solidFill>
          <a:ln w="9525">
            <a:noFill/>
            <a:miter lim="800000"/>
            <a:headEnd/>
            <a:tailEnd/>
          </a:ln>
          <a:effectLst>
            <a:outerShdw dist="107763" dir="18900000" algn="ctr" rotWithShape="0">
              <a:srgbClr val="F7CA09">
                <a:alpha val="50000"/>
              </a:srgbClr>
            </a:outerShdw>
          </a:effectLst>
        </p:spPr>
        <p:txBody>
          <a:bodyPr wrap="none" anchor="ctr"/>
          <a:lstStyle/>
          <a:p>
            <a:pPr>
              <a:defRPr/>
            </a:pPr>
            <a:endParaRPr lang="zh-CN" altLang="en-US">
              <a:latin typeface="Arial" pitchFamily="34" charset="0"/>
              <a:ea typeface="宋体" charset="-122"/>
            </a:endParaRPr>
          </a:p>
        </p:txBody>
      </p:sp>
      <p:sp>
        <p:nvSpPr>
          <p:cNvPr id="54280" name="Text Box 10"/>
          <p:cNvSpPr txBox="1">
            <a:spLocks noChangeArrowheads="1"/>
          </p:cNvSpPr>
          <p:nvPr/>
        </p:nvSpPr>
        <p:spPr bwMode="gray">
          <a:xfrm>
            <a:off x="3929058" y="2857500"/>
            <a:ext cx="1436687" cy="646113"/>
          </a:xfrm>
          <a:prstGeom prst="rect">
            <a:avLst/>
          </a:prstGeom>
          <a:noFill/>
          <a:ln w="9525" algn="ctr">
            <a:noFill/>
            <a:miter lim="800000"/>
            <a:headEnd/>
            <a:tailEnd/>
          </a:ln>
        </p:spPr>
        <p:txBody>
          <a:bodyPr>
            <a:spAutoFit/>
          </a:bodyPr>
          <a:lstStyle/>
          <a:p>
            <a:pPr eaLnBrk="0" hangingPunct="0"/>
            <a:r>
              <a:rPr lang="zh-CN" altLang="en-US" b="1" dirty="0">
                <a:latin typeface="微软雅黑" pitchFamily="34" charset="-122"/>
              </a:rPr>
              <a:t>生产商和经销商的职责</a:t>
            </a:r>
          </a:p>
        </p:txBody>
      </p:sp>
      <p:sp>
        <p:nvSpPr>
          <p:cNvPr id="54281" name="Rectangle 13"/>
          <p:cNvSpPr>
            <a:spLocks noChangeArrowheads="1"/>
          </p:cNvSpPr>
          <p:nvPr/>
        </p:nvSpPr>
        <p:spPr bwMode="gray">
          <a:xfrm>
            <a:off x="5572125" y="3071813"/>
            <a:ext cx="1160463" cy="1570037"/>
          </a:xfrm>
          <a:prstGeom prst="rect">
            <a:avLst/>
          </a:prstGeom>
          <a:noFill/>
          <a:ln w="9525" algn="ctr">
            <a:noFill/>
            <a:miter lim="800000"/>
            <a:headEnd/>
            <a:tailEnd/>
          </a:ln>
        </p:spPr>
        <p:txBody>
          <a:bodyPr>
            <a:spAutoFit/>
          </a:bodyPr>
          <a:lstStyle/>
          <a:p>
            <a:r>
              <a:rPr lang="zh-CN" altLang="zh-CN" sz="1600" dirty="0">
                <a:latin typeface="微软雅黑" pitchFamily="34" charset="-122"/>
              </a:rPr>
              <a:t>采取适当措施防止这些危险以及能够追溯危险产品</a:t>
            </a:r>
            <a:endParaRPr lang="en-US" altLang="zh-CN" sz="1600" dirty="0">
              <a:latin typeface="微软雅黑" pitchFamily="34" charset="-122"/>
            </a:endParaRPr>
          </a:p>
        </p:txBody>
      </p:sp>
      <p:sp>
        <p:nvSpPr>
          <p:cNvPr id="54282" name="Text Box 14"/>
          <p:cNvSpPr txBox="1">
            <a:spLocks noChangeArrowheads="1"/>
          </p:cNvSpPr>
          <p:nvPr/>
        </p:nvSpPr>
        <p:spPr bwMode="black">
          <a:xfrm>
            <a:off x="5743575" y="803275"/>
            <a:ext cx="2209800" cy="307975"/>
          </a:xfrm>
          <a:prstGeom prst="rect">
            <a:avLst/>
          </a:prstGeom>
          <a:noFill/>
          <a:ln w="9525">
            <a:noFill/>
            <a:miter lim="800000"/>
            <a:headEnd/>
            <a:tailEnd/>
          </a:ln>
        </p:spPr>
        <p:txBody>
          <a:bodyPr>
            <a:spAutoFit/>
          </a:bodyPr>
          <a:lstStyle/>
          <a:p>
            <a:pPr marL="120650" indent="-120650" eaLnBrk="0" hangingPunct="0">
              <a:buFont typeface="Wingdings" pitchFamily="2" charset="2"/>
              <a:buNone/>
            </a:pPr>
            <a:r>
              <a:rPr lang="zh-CN" altLang="en-US" sz="1400">
                <a:solidFill>
                  <a:schemeClr val="accent1"/>
                </a:solidFill>
                <a:ea typeface="宋体" charset="-122"/>
              </a:rPr>
              <a:t> </a:t>
            </a:r>
            <a:endParaRPr lang="en-US" altLang="zh-CN" sz="1400">
              <a:solidFill>
                <a:srgbClr val="1C1C1C"/>
              </a:solidFill>
              <a:ea typeface="宋体" charset="-122"/>
            </a:endParaRPr>
          </a:p>
        </p:txBody>
      </p:sp>
      <p:sp>
        <p:nvSpPr>
          <p:cNvPr id="54283" name="Text Box 15"/>
          <p:cNvSpPr txBox="1">
            <a:spLocks noChangeArrowheads="1"/>
          </p:cNvSpPr>
          <p:nvPr/>
        </p:nvSpPr>
        <p:spPr bwMode="auto">
          <a:xfrm>
            <a:off x="2571750" y="3357563"/>
            <a:ext cx="1357313" cy="1492250"/>
          </a:xfrm>
          <a:prstGeom prst="rect">
            <a:avLst/>
          </a:prstGeom>
          <a:noFill/>
          <a:ln w="9525" algn="ctr">
            <a:noFill/>
            <a:miter lim="800000"/>
            <a:headEnd/>
            <a:tailEnd/>
          </a:ln>
        </p:spPr>
        <p:txBody>
          <a:bodyPr>
            <a:spAutoFit/>
          </a:bodyPr>
          <a:lstStyle/>
          <a:p>
            <a:pPr eaLnBrk="0" hangingPunct="0">
              <a:spcBef>
                <a:spcPct val="50000"/>
              </a:spcBef>
            </a:pPr>
            <a:r>
              <a:rPr lang="zh-CN" altLang="zh-CN" sz="1600" dirty="0">
                <a:solidFill>
                  <a:schemeClr val="bg1"/>
                </a:solidFill>
                <a:latin typeface="微软雅黑" pitchFamily="34" charset="-122"/>
              </a:rPr>
              <a:t>应告知消费者有关所提供产品的危险</a:t>
            </a:r>
            <a:endParaRPr lang="en-US" altLang="zh-CN" sz="1600" dirty="0">
              <a:solidFill>
                <a:schemeClr val="bg1"/>
              </a:solidFill>
              <a:latin typeface="微软雅黑" pitchFamily="34" charset="-122"/>
            </a:endParaRPr>
          </a:p>
          <a:p>
            <a:pPr>
              <a:spcBef>
                <a:spcPct val="50000"/>
              </a:spcBef>
            </a:pPr>
            <a:endParaRPr lang="zh-CN" altLang="en-US" dirty="0">
              <a:solidFill>
                <a:schemeClr val="bg1"/>
              </a:solidFill>
              <a:ea typeface="宋体" charset="-122"/>
            </a:endParaRPr>
          </a:p>
        </p:txBody>
      </p:sp>
      <p:sp>
        <p:nvSpPr>
          <p:cNvPr id="54284" name="Text Box 16"/>
          <p:cNvSpPr txBox="1">
            <a:spLocks noChangeArrowheads="1"/>
          </p:cNvSpPr>
          <p:nvPr/>
        </p:nvSpPr>
        <p:spPr bwMode="auto">
          <a:xfrm>
            <a:off x="4010025" y="1666875"/>
            <a:ext cx="1490663" cy="584200"/>
          </a:xfrm>
          <a:prstGeom prst="rect">
            <a:avLst/>
          </a:prstGeom>
          <a:noFill/>
          <a:ln w="9525" algn="ctr">
            <a:noFill/>
            <a:miter lim="800000"/>
            <a:headEnd/>
            <a:tailEnd/>
          </a:ln>
        </p:spPr>
        <p:txBody>
          <a:bodyPr>
            <a:spAutoFit/>
          </a:bodyPr>
          <a:lstStyle/>
          <a:p>
            <a:pPr>
              <a:spcBef>
                <a:spcPct val="50000"/>
              </a:spcBef>
            </a:pPr>
            <a:r>
              <a:rPr lang="zh-CN" altLang="zh-CN" sz="1600">
                <a:solidFill>
                  <a:schemeClr val="bg1"/>
                </a:solidFill>
                <a:latin typeface="微软雅黑" pitchFamily="34" charset="-122"/>
              </a:rPr>
              <a:t>只可向市场投放安全产品</a:t>
            </a:r>
            <a:endParaRPr lang="zh-CN" altLang="en-US" sz="1600">
              <a:solidFill>
                <a:schemeClr val="bg1"/>
              </a:solidFill>
              <a:latin typeface="微软雅黑" pitchFamily="34" charset="-122"/>
            </a:endParaRPr>
          </a:p>
        </p:txBody>
      </p:sp>
      <p:sp>
        <p:nvSpPr>
          <p:cNvPr id="54285" name="Text Box 17"/>
          <p:cNvSpPr txBox="1">
            <a:spLocks noChangeArrowheads="1"/>
          </p:cNvSpPr>
          <p:nvPr/>
        </p:nvSpPr>
        <p:spPr bwMode="auto">
          <a:xfrm>
            <a:off x="6858016" y="2285996"/>
            <a:ext cx="1785950" cy="2585323"/>
          </a:xfrm>
          <a:prstGeom prst="rect">
            <a:avLst/>
          </a:prstGeom>
          <a:noFill/>
          <a:ln w="9525" algn="ctr">
            <a:noFill/>
            <a:miter lim="800000"/>
            <a:headEnd/>
            <a:tailEnd/>
          </a:ln>
        </p:spPr>
        <p:txBody>
          <a:bodyPr wrap="square">
            <a:spAutoFit/>
          </a:bodyPr>
          <a:lstStyle/>
          <a:p>
            <a:pPr>
              <a:lnSpc>
                <a:spcPct val="150000"/>
              </a:lnSpc>
            </a:pPr>
            <a:r>
              <a:rPr lang="zh-CN" altLang="zh-CN" sz="1200" dirty="0">
                <a:latin typeface="微软雅黑" pitchFamily="34" charset="-122"/>
              </a:rPr>
              <a:t>这些措施包括从市场上撤回产品，对消费者的足够且有效的警告，或从消费者手中召回产品。经销商也有责任提供符合通用安全要求的产品，监控市场上的产品安全，并提供必要的文件确保产品能被追踪。</a:t>
            </a:r>
            <a:endParaRPr lang="zh-CN" altLang="en-US" sz="1200" dirty="0">
              <a:latin typeface="微软雅黑" pitchFamily="34" charset="-122"/>
            </a:endParaRPr>
          </a:p>
        </p:txBody>
      </p:sp>
      <p:sp>
        <p:nvSpPr>
          <p:cNvPr id="54286" name="Text Box 18"/>
          <p:cNvSpPr txBox="1">
            <a:spLocks noChangeArrowheads="1"/>
          </p:cNvSpPr>
          <p:nvPr/>
        </p:nvSpPr>
        <p:spPr bwMode="auto">
          <a:xfrm>
            <a:off x="928662" y="3143252"/>
            <a:ext cx="1500187" cy="1721690"/>
          </a:xfrm>
          <a:prstGeom prst="rect">
            <a:avLst/>
          </a:prstGeom>
          <a:noFill/>
          <a:ln w="9525" algn="ctr">
            <a:noFill/>
            <a:miter lim="800000"/>
            <a:headEnd/>
            <a:tailEnd/>
          </a:ln>
        </p:spPr>
        <p:txBody>
          <a:bodyPr>
            <a:spAutoFit/>
          </a:bodyPr>
          <a:lstStyle/>
          <a:p>
            <a:pPr>
              <a:lnSpc>
                <a:spcPct val="150000"/>
              </a:lnSpc>
              <a:spcBef>
                <a:spcPts val="0"/>
              </a:spcBef>
            </a:pPr>
            <a:r>
              <a:rPr lang="zh-CN" altLang="zh-CN" sz="1200" dirty="0">
                <a:latin typeface="微软雅黑" pitchFamily="34" charset="-122"/>
              </a:rPr>
              <a:t>如果生产商或经销商发现产品是危险的，他们一定要通知主管当局，与主管当局进行必要的合作。</a:t>
            </a:r>
            <a:endParaRPr lang="zh-CN" altLang="en-US" sz="1200" dirty="0">
              <a:latin typeface="微软雅黑" pitchFamily="34" charset="-122"/>
            </a:endParaRPr>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9"/>
          <p:cNvSpPr>
            <a:spLocks noGrp="1" noChangeArrowheads="1"/>
          </p:cNvSpPr>
          <p:nvPr>
            <p:ph type="body" idx="1"/>
          </p:nvPr>
        </p:nvSpPr>
        <p:spPr>
          <a:xfrm>
            <a:off x="642938" y="1214438"/>
            <a:ext cx="7858125" cy="714375"/>
          </a:xfrm>
        </p:spPr>
        <p:txBody>
          <a:bodyPr/>
          <a:lstStyle/>
          <a:p>
            <a:pPr marL="0" indent="0" eaLnBrk="1" hangingPunct="1">
              <a:lnSpc>
                <a:spcPct val="150000"/>
              </a:lnSpc>
              <a:buFont typeface="Wingdings" pitchFamily="2" charset="2"/>
              <a:buNone/>
            </a:pPr>
            <a:r>
              <a:rPr lang="zh-CN" altLang="en-US" sz="1400" noProof="1" smtClean="0"/>
              <a:t>      </a:t>
            </a:r>
            <a:r>
              <a:rPr lang="zh-CN" altLang="zh-CN" sz="1400" noProof="1" smtClean="0"/>
              <a:t>  </a:t>
            </a:r>
            <a:r>
              <a:rPr lang="zh-CN" altLang="en-US" sz="1400" noProof="1" smtClean="0">
                <a:latin typeface="微软雅黑" pitchFamily="34" charset="-122"/>
                <a:ea typeface="微软雅黑" pitchFamily="34" charset="-122"/>
              </a:rPr>
              <a:t>所有出口到欧盟的消费品都要保证产品符合</a:t>
            </a:r>
            <a:r>
              <a:rPr lang="en-US" altLang="zh-CN" sz="1400" noProof="1" smtClean="0">
                <a:latin typeface="微软雅黑" pitchFamily="34" charset="-122"/>
                <a:ea typeface="微软雅黑" pitchFamily="34" charset="-122"/>
              </a:rPr>
              <a:t>REACH</a:t>
            </a:r>
            <a:r>
              <a:rPr lang="zh-CN" altLang="en-US" sz="1400" noProof="1" smtClean="0">
                <a:latin typeface="微软雅黑" pitchFamily="34" charset="-122"/>
                <a:ea typeface="微软雅黑" pitchFamily="34" charset="-122"/>
              </a:rPr>
              <a:t>法规有关有害化学物质的限制规定，掌握成品中使用或含有高关注度物质</a:t>
            </a:r>
            <a:r>
              <a:rPr lang="en-US" altLang="zh-CN" sz="1400" noProof="1" smtClean="0">
                <a:latin typeface="微软雅黑" pitchFamily="34" charset="-122"/>
                <a:ea typeface="微软雅黑" pitchFamily="34" charset="-122"/>
              </a:rPr>
              <a:t>(SVHC)</a:t>
            </a:r>
            <a:r>
              <a:rPr lang="zh-CN" altLang="en-US" sz="1400" noProof="1" smtClean="0">
                <a:latin typeface="微软雅黑" pitchFamily="34" charset="-122"/>
                <a:ea typeface="微软雅黑" pitchFamily="34" charset="-122"/>
              </a:rPr>
              <a:t>的情况，并把信息传递给下一个接受方。</a:t>
            </a:r>
            <a:endParaRPr lang="zh-CN" altLang="zh-CN" sz="1400" noProof="1" smtClean="0">
              <a:latin typeface="微软雅黑" pitchFamily="34" charset="-122"/>
              <a:ea typeface="微软雅黑" pitchFamily="34" charset="-122"/>
            </a:endParaRPr>
          </a:p>
        </p:txBody>
      </p:sp>
      <p:sp>
        <p:nvSpPr>
          <p:cNvPr id="56323" name="Text Box 8"/>
          <p:cNvSpPr txBox="1">
            <a:spLocks noChangeArrowheads="1"/>
          </p:cNvSpPr>
          <p:nvPr/>
        </p:nvSpPr>
        <p:spPr bwMode="auto">
          <a:xfrm>
            <a:off x="500063" y="500063"/>
            <a:ext cx="7858125" cy="1255712"/>
          </a:xfrm>
          <a:prstGeom prst="rect">
            <a:avLst/>
          </a:prstGeom>
          <a:noFill/>
          <a:ln w="9525" algn="ctr">
            <a:noFill/>
            <a:miter lim="800000"/>
            <a:headEnd/>
            <a:tailEnd/>
          </a:ln>
        </p:spPr>
        <p:txBody>
          <a:bodyPr>
            <a:spAutoFit/>
          </a:bodyPr>
          <a:lstStyle/>
          <a:p>
            <a:pPr>
              <a:lnSpc>
                <a:spcPct val="150000"/>
              </a:lnSpc>
              <a:spcAft>
                <a:spcPct val="40000"/>
              </a:spcAft>
              <a:buFont typeface="Wingdings" pitchFamily="2" charset="2"/>
              <a:buNone/>
            </a:pPr>
            <a:r>
              <a:rPr lang="zh-CN" altLang="en-US" sz="2400" b="1" noProof="1">
                <a:latin typeface="微软雅黑" pitchFamily="34" charset="-122"/>
              </a:rPr>
              <a:t>欧盟</a:t>
            </a:r>
            <a:r>
              <a:rPr lang="en-US" altLang="zh-CN" sz="2400" b="1" noProof="1">
                <a:latin typeface="微软雅黑" pitchFamily="34" charset="-122"/>
              </a:rPr>
              <a:t>REACH</a:t>
            </a:r>
            <a:r>
              <a:rPr lang="zh-CN" altLang="en-US" sz="2400" b="1" noProof="1">
                <a:latin typeface="微软雅黑" pitchFamily="34" charset="-122"/>
              </a:rPr>
              <a:t>法规及高关注度物质</a:t>
            </a:r>
            <a:r>
              <a:rPr lang="zh-CN" altLang="en-US" sz="1600" noProof="1">
                <a:solidFill>
                  <a:srgbClr val="080808"/>
                </a:solidFill>
                <a:latin typeface="微软雅黑" pitchFamily="34" charset="-122"/>
              </a:rPr>
              <a:t>（</a:t>
            </a:r>
            <a:r>
              <a:rPr lang="en-US" altLang="zh-CN" sz="1600" noProof="1">
                <a:solidFill>
                  <a:srgbClr val="080808"/>
                </a:solidFill>
                <a:latin typeface="微软雅黑" pitchFamily="34" charset="-122"/>
              </a:rPr>
              <a:t>SVHC)</a:t>
            </a:r>
          </a:p>
          <a:p>
            <a:pPr>
              <a:spcBef>
                <a:spcPct val="50000"/>
              </a:spcBef>
            </a:pPr>
            <a:endParaRPr lang="zh-CN" altLang="en-US" sz="2000">
              <a:latin typeface="宋体" charset="-122"/>
              <a:ea typeface="宋体" charset="-122"/>
            </a:endParaRPr>
          </a:p>
        </p:txBody>
      </p:sp>
      <p:pic>
        <p:nvPicPr>
          <p:cNvPr id="56324" name="Picture 9"/>
          <p:cNvPicPr>
            <a:picLocks noChangeAspect="1" noChangeArrowheads="1"/>
          </p:cNvPicPr>
          <p:nvPr/>
        </p:nvPicPr>
        <p:blipFill>
          <a:blip r:embed="rId3"/>
          <a:srcRect/>
          <a:stretch>
            <a:fillRect/>
          </a:stretch>
        </p:blipFill>
        <p:spPr bwMode="auto">
          <a:xfrm>
            <a:off x="1214438" y="2000250"/>
            <a:ext cx="6858000" cy="3297238"/>
          </a:xfrm>
          <a:prstGeom prst="rect">
            <a:avLst/>
          </a:prstGeom>
          <a:noFill/>
          <a:ln w="9525">
            <a:noFill/>
            <a:miter lim="800000"/>
            <a:headEnd/>
            <a:tailEnd/>
          </a:ln>
        </p:spPr>
      </p:pic>
    </p:spTree>
  </p:cSld>
  <p:clrMapOvr>
    <a:masterClrMapping/>
  </p:clrMapOvr>
  <p:transition>
    <p:pull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jdelijke aanduiding voor voettekst 3"/>
          <p:cNvSpPr>
            <a:spLocks noGrp="1"/>
          </p:cNvSpPr>
          <p:nvPr>
            <p:ph type="ftr" sz="quarter" idx="12"/>
          </p:nvPr>
        </p:nvSpPr>
        <p:spPr>
          <a:xfrm>
            <a:off x="457200" y="5203825"/>
            <a:ext cx="2133600" cy="396875"/>
          </a:xfrm>
          <a:noFill/>
        </p:spPr>
        <p:txBody>
          <a:bodyPr/>
          <a:lstStyle/>
          <a:p>
            <a:pPr algn="l"/>
            <a:r>
              <a:rPr lang="en-GB" altLang="en-US" smtClean="0"/>
              <a:t>http://economie.fgov.be</a:t>
            </a:r>
          </a:p>
        </p:txBody>
      </p:sp>
      <p:graphicFrame>
        <p:nvGraphicFramePr>
          <p:cNvPr id="5" name="内容占位符 8"/>
          <p:cNvGraphicFramePr>
            <a:graphicFrameLocks noGrp="1"/>
          </p:cNvGraphicFramePr>
          <p:nvPr>
            <p:ph idx="1"/>
          </p:nvPr>
        </p:nvGraphicFramePr>
        <p:xfrm>
          <a:off x="1878013" y="1633538"/>
          <a:ext cx="5388115" cy="2795719"/>
        </p:xfrm>
        <a:graphic>
          <a:graphicData uri="http://schemas.openxmlformats.org/drawingml/2006/table">
            <a:tbl>
              <a:tblPr/>
              <a:tblGrid>
                <a:gridCol w="1248811"/>
                <a:gridCol w="1737536"/>
                <a:gridCol w="2401768"/>
              </a:tblGrid>
              <a:tr h="674387">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300" b="1" i="0" u="none" strike="noStrike" cap="none" normalizeH="0" baseline="0" dirty="0" smtClean="0">
                        <a:ln>
                          <a:noFill/>
                        </a:ln>
                        <a:solidFill>
                          <a:srgbClr val="FFFFFF"/>
                        </a:solidFill>
                        <a:effectLst/>
                        <a:latin typeface="Arial" pitchFamily="34" charset="0"/>
                        <a:ea typeface="宋体" pitchFamily="2" charset="-122"/>
                      </a:endParaRP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FFFF"/>
                          </a:solidFill>
                          <a:effectLst/>
                          <a:latin typeface="微软雅黑" pitchFamily="34" charset="-122"/>
                          <a:ea typeface="微软雅黑" pitchFamily="34" charset="-122"/>
                        </a:rPr>
                        <a:t>市场监管</a:t>
                      </a:r>
                      <a:endParaRPr kumimoji="0" lang="en-US" altLang="zh-CN" sz="2000" b="1" i="0" u="none" strike="noStrike" cap="none" normalizeH="0" baseline="0" dirty="0" smtClean="0">
                        <a:ln>
                          <a:noFill/>
                        </a:ln>
                        <a:solidFill>
                          <a:srgbClr val="FFFFFF"/>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FFFF"/>
                          </a:solidFill>
                          <a:effectLst/>
                          <a:latin typeface="微软雅黑" pitchFamily="34" charset="-122"/>
                          <a:ea typeface="微软雅黑" pitchFamily="34" charset="-122"/>
                        </a:rPr>
                        <a:t>机构</a:t>
                      </a:r>
                    </a:p>
                  </a:txBody>
                  <a:tcPr marL="77764" marR="77764" marT="32393" marB="323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FFFF"/>
                          </a:solidFill>
                          <a:effectLst/>
                          <a:latin typeface="微软雅黑" pitchFamily="34" charset="-122"/>
                          <a:ea typeface="微软雅黑" pitchFamily="34" charset="-122"/>
                        </a:rPr>
                        <a:t>生产者</a:t>
                      </a:r>
                    </a:p>
                  </a:txBody>
                  <a:tcPr marL="77764" marR="77764" marT="32393" marB="323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050543">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在产品投放市场前</a:t>
                      </a: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0D8"/>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endParaRP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0D8"/>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符合性评定</a:t>
                      </a: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（风险评估）</a:t>
                      </a: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0D8"/>
                    </a:solidFill>
                  </a:tcPr>
                </a:tc>
              </a:tr>
              <a:tr h="1070789">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在产品投放市场后</a:t>
                      </a: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BF8ED"/>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    </a:t>
                      </a: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FF0000"/>
                          </a:solidFill>
                          <a:effectLst/>
                          <a:latin typeface="微软雅黑" pitchFamily="34" charset="-122"/>
                          <a:ea typeface="微软雅黑" pitchFamily="34" charset="-122"/>
                        </a:rPr>
                        <a:t>符合性评定</a:t>
                      </a:r>
                      <a:endParaRPr kumimoji="0" lang="en-US" altLang="zh-CN" sz="1500" b="0" i="0" u="none" strike="noStrike" cap="none" normalizeH="0" baseline="0" dirty="0" smtClean="0">
                        <a:ln>
                          <a:noFill/>
                        </a:ln>
                        <a:solidFill>
                          <a:srgbClr val="FF0000"/>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FF0000"/>
                          </a:solidFill>
                          <a:effectLst/>
                          <a:latin typeface="微软雅黑" pitchFamily="34" charset="-122"/>
                          <a:ea typeface="微软雅黑" pitchFamily="34" charset="-122"/>
                        </a:rPr>
                        <a:t>  风险评估</a:t>
                      </a:r>
                    </a:p>
                  </a:txBody>
                  <a:tcPr marL="77764" marR="77764" marT="32393" marB="3239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BF8ED"/>
                    </a:solidFill>
                  </a:tcPr>
                </a:tc>
                <a:tc>
                  <a:txBody>
                    <a:bodyPr/>
                    <a:lstStyle>
                      <a:lvl1pPr eaLnBrk="0" hangingPunct="0">
                        <a:spcBef>
                          <a:spcPct val="20000"/>
                        </a:spcBef>
                        <a:buClr>
                          <a:srgbClr val="D53F26"/>
                        </a:buClr>
                        <a:buFont typeface="Wingdings" pitchFamily="2" charset="2"/>
                        <a:defRPr sz="2400">
                          <a:solidFill>
                            <a:srgbClr val="424242"/>
                          </a:solidFill>
                          <a:latin typeface="Arial" pitchFamily="34" charset="0"/>
                        </a:defRPr>
                      </a:lvl1pPr>
                      <a:lvl2pPr marL="742950" indent="-285750" eaLnBrk="0" hangingPunct="0">
                        <a:spcBef>
                          <a:spcPct val="20000"/>
                        </a:spcBef>
                        <a:buClr>
                          <a:srgbClr val="424242"/>
                        </a:buClr>
                        <a:buFont typeface="Arial" pitchFamily="34" charset="0"/>
                        <a:defRPr sz="2400">
                          <a:solidFill>
                            <a:srgbClr val="424242"/>
                          </a:solidFill>
                          <a:latin typeface="Arial" pitchFamily="34" charset="0"/>
                        </a:defRPr>
                      </a:lvl2pPr>
                      <a:lvl3pPr marL="1143000" indent="-228600" eaLnBrk="0" hangingPunct="0">
                        <a:spcBef>
                          <a:spcPct val="20000"/>
                        </a:spcBef>
                        <a:buClr>
                          <a:srgbClr val="D53F26"/>
                        </a:buClr>
                        <a:defRPr sz="2000">
                          <a:solidFill>
                            <a:srgbClr val="000000"/>
                          </a:solidFill>
                          <a:latin typeface="Arial" pitchFamily="34" charset="0"/>
                        </a:defRPr>
                      </a:lvl3pPr>
                      <a:lvl4pPr marL="1600200" indent="-228600" eaLnBrk="0" hangingPunct="0">
                        <a:spcBef>
                          <a:spcPct val="20000"/>
                        </a:spcBef>
                        <a:buClr>
                          <a:srgbClr val="000000"/>
                        </a:buClr>
                        <a:buFont typeface="Arial" pitchFamily="34" charset="0"/>
                        <a:defRPr>
                          <a:solidFill>
                            <a:srgbClr val="000000"/>
                          </a:solidFill>
                          <a:latin typeface="Arial" pitchFamily="34" charset="0"/>
                        </a:defRPr>
                      </a:lvl4pPr>
                      <a:lvl5pPr marL="2057400" indent="-228600" eaLnBrk="0" hangingPunct="0">
                        <a:spcBef>
                          <a:spcPct val="20000"/>
                        </a:spcBef>
                        <a:buClr>
                          <a:srgbClr val="000000"/>
                        </a:buClr>
                        <a:buFont typeface="Arial" pitchFamily="34" charset="0"/>
                        <a:defRPr>
                          <a:solidFill>
                            <a:srgbClr val="000000"/>
                          </a:solidFill>
                          <a:latin typeface="Arial" pitchFamily="34" charset="0"/>
                        </a:defRPr>
                      </a:lvl5pPr>
                      <a:lvl6pPr marL="25146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6pPr>
                      <a:lvl7pPr marL="29718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7pPr>
                      <a:lvl8pPr marL="34290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8pPr>
                      <a:lvl9pPr marL="3886200" indent="-228600" eaLnBrk="0" fontAlgn="base" hangingPunct="0">
                        <a:spcBef>
                          <a:spcPct val="20000"/>
                        </a:spcBef>
                        <a:spcAft>
                          <a:spcPct val="0"/>
                        </a:spcAft>
                        <a:buClr>
                          <a:srgbClr val="000000"/>
                        </a:buClr>
                        <a:buFont typeface="Arial" pitchFamily="34" charset="0"/>
                        <a:defRPr>
                          <a:solidFill>
                            <a:srgbClr val="000000"/>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符合性评定</a:t>
                      </a:r>
                      <a:endParaRPr kumimoji="0" lang="en-US" altLang="zh-CN" sz="1500" b="0" i="0" u="none" strike="noStrike" cap="none" normalizeH="0" baseline="0" dirty="0" smtClean="0">
                        <a:ln>
                          <a:noFill/>
                        </a:ln>
                        <a:solidFill>
                          <a:srgbClr val="40458C"/>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500" b="0" i="0" u="none" strike="noStrike" cap="none" normalizeH="0" baseline="0" dirty="0" smtClean="0">
                          <a:ln>
                            <a:noFill/>
                          </a:ln>
                          <a:solidFill>
                            <a:srgbClr val="40458C"/>
                          </a:solidFill>
                          <a:effectLst/>
                          <a:latin typeface="微软雅黑" pitchFamily="34" charset="-122"/>
                          <a:ea typeface="微软雅黑" pitchFamily="34" charset="-122"/>
                        </a:rPr>
                        <a:t>（生产控制和市场中产品的后续生产）</a:t>
                      </a:r>
                    </a:p>
                  </a:txBody>
                  <a:tcPr marL="77764" marR="77764" marT="32393" marB="323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BF8ED"/>
                    </a:solidFill>
                  </a:tcPr>
                </a:tc>
              </a:tr>
            </a:tbl>
          </a:graphicData>
        </a:graphic>
      </p:graphicFrame>
      <p:sp>
        <p:nvSpPr>
          <p:cNvPr id="62484" name="TextBox 5"/>
          <p:cNvSpPr txBox="1">
            <a:spLocks noChangeArrowheads="1"/>
          </p:cNvSpPr>
          <p:nvPr/>
        </p:nvSpPr>
        <p:spPr bwMode="auto">
          <a:xfrm>
            <a:off x="1928794" y="4572012"/>
            <a:ext cx="5326063" cy="540176"/>
          </a:xfrm>
          <a:prstGeom prst="rect">
            <a:avLst/>
          </a:prstGeom>
          <a:noFill/>
          <a:ln w="9525">
            <a:noFill/>
            <a:miter lim="800000"/>
            <a:headEnd/>
            <a:tailEnd/>
          </a:ln>
        </p:spPr>
        <p:txBody>
          <a:bodyPr lIns="77751" tIns="38876" rIns="77751" bIns="38876">
            <a:spAutoFit/>
          </a:bodyPr>
          <a:lstStyle/>
          <a:p>
            <a:pPr>
              <a:lnSpc>
                <a:spcPts val="1800"/>
              </a:lnSpc>
            </a:pPr>
            <a:r>
              <a:rPr lang="zh-CN" altLang="en-US" sz="2000" dirty="0">
                <a:latin typeface="微软雅黑" pitchFamily="34" charset="-122"/>
                <a:ea typeface="宋体" charset="-122"/>
              </a:rPr>
              <a:t>     </a:t>
            </a:r>
            <a:r>
              <a:rPr lang="zh-CN" altLang="en-US" sz="2000" dirty="0" smtClean="0">
                <a:latin typeface="微软雅黑" pitchFamily="34" charset="-122"/>
                <a:ea typeface="宋体" charset="-122"/>
              </a:rPr>
              <a:t> </a:t>
            </a:r>
            <a:r>
              <a:rPr lang="zh-CN" altLang="en-US" sz="1600" dirty="0" smtClean="0">
                <a:latin typeface="楷体_GB2312" pitchFamily="49" charset="-122"/>
                <a:ea typeface="楷体_GB2312" pitchFamily="49" charset="-122"/>
              </a:rPr>
              <a:t>在</a:t>
            </a:r>
            <a:r>
              <a:rPr lang="zh-CN" altLang="en-US" sz="1600" dirty="0">
                <a:latin typeface="楷体_GB2312" pitchFamily="49" charset="-122"/>
                <a:ea typeface="楷体_GB2312" pitchFamily="49" charset="-122"/>
              </a:rPr>
              <a:t>产品投放欧盟市场之前和之后的经济运营者和市场监管机构的责任和角色</a:t>
            </a:r>
          </a:p>
        </p:txBody>
      </p:sp>
      <p:sp>
        <p:nvSpPr>
          <p:cNvPr id="6" name="Rectangle 5"/>
          <p:cNvSpPr txBox="1">
            <a:spLocks noChangeArrowheads="1"/>
          </p:cNvSpPr>
          <p:nvPr/>
        </p:nvSpPr>
        <p:spPr bwMode="auto">
          <a:xfrm>
            <a:off x="1000100" y="642922"/>
            <a:ext cx="7358114" cy="571504"/>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zh-CN" altLang="en-US" sz="3200" b="1" kern="0" dirty="0">
                <a:latin typeface="微软雅黑" pitchFamily="34" charset="-122"/>
                <a:cs typeface="+mj-cs"/>
              </a:rPr>
              <a:t>欧盟市场监管的理念及在比利时的实践</a:t>
            </a:r>
            <a:endParaRPr lang="en-US" altLang="en-US" sz="3200" b="1" kern="0" dirty="0">
              <a:latin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42910" y="1571616"/>
            <a:ext cx="7496175" cy="815975"/>
          </a:xfrm>
        </p:spPr>
        <p:txBody>
          <a:bodyPr/>
          <a:lstStyle/>
          <a:p>
            <a:pPr eaLnBrk="1" hangingPunct="1"/>
            <a:r>
              <a:rPr lang="zh-CN" altLang="en-US" sz="2800" i="0" dirty="0" smtClean="0">
                <a:latin typeface="微软雅黑" pitchFamily="34" charset="-122"/>
                <a:ea typeface="微软雅黑" pitchFamily="34" charset="-122"/>
              </a:rPr>
              <a:t>生产商</a:t>
            </a:r>
            <a:r>
              <a:rPr lang="en-US" altLang="zh-CN" sz="2800" i="0" dirty="0" smtClean="0">
                <a:latin typeface="微软雅黑" pitchFamily="34" charset="-122"/>
                <a:ea typeface="微软雅黑" pitchFamily="34" charset="-122"/>
              </a:rPr>
              <a:t>-</a:t>
            </a:r>
            <a:r>
              <a:rPr lang="zh-CN" altLang="en-US" sz="2800" i="0" dirty="0" smtClean="0">
                <a:latin typeface="微软雅黑" pitchFamily="34" charset="-122"/>
                <a:ea typeface="微软雅黑" pitchFamily="34" charset="-122"/>
              </a:rPr>
              <a:t>符合性评定</a:t>
            </a:r>
            <a:endParaRPr lang="nl-NL" altLang="en-US" sz="2800" i="0" dirty="0" smtClean="0">
              <a:latin typeface="微软雅黑" pitchFamily="34" charset="-122"/>
              <a:ea typeface="微软雅黑" pitchFamily="34" charset="-122"/>
            </a:endParaRPr>
          </a:p>
        </p:txBody>
      </p:sp>
      <p:sp>
        <p:nvSpPr>
          <p:cNvPr id="63490" name="Rectangle 3"/>
          <p:cNvSpPr>
            <a:spLocks noGrp="1" noChangeArrowheads="1"/>
          </p:cNvSpPr>
          <p:nvPr>
            <p:ph type="body" idx="1"/>
          </p:nvPr>
        </p:nvSpPr>
        <p:spPr>
          <a:xfrm>
            <a:off x="1142976" y="2643186"/>
            <a:ext cx="7632700" cy="2071702"/>
          </a:xfrm>
        </p:spPr>
        <p:txBody>
          <a:bodyPr/>
          <a:lstStyle/>
          <a:p>
            <a:pPr eaLnBrk="1" hangingPunct="1"/>
            <a:r>
              <a:rPr lang="zh-CN" altLang="en-US" sz="2000" dirty="0" smtClean="0">
                <a:latin typeface="微软雅黑" pitchFamily="34" charset="-122"/>
                <a:ea typeface="微软雅黑" pitchFamily="34" charset="-122"/>
              </a:rPr>
              <a:t>符合性评定表明生产商符合与产品有关的</a:t>
            </a:r>
            <a:r>
              <a:rPr lang="zh-CN" altLang="en-US" sz="2000" u="sng" dirty="0" smtClean="0">
                <a:latin typeface="微软雅黑" pitchFamily="34" charset="-122"/>
                <a:ea typeface="微软雅黑" pitchFamily="34" charset="-122"/>
              </a:rPr>
              <a:t>具体要求</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eaLnBrk="1" hangingPunct="1"/>
            <a:endParaRPr lang="en-US" altLang="en-US" sz="2000" dirty="0" smtClean="0">
              <a:latin typeface="微软雅黑" pitchFamily="34" charset="-122"/>
              <a:ea typeface="微软雅黑" pitchFamily="34" charset="-122"/>
            </a:endParaRPr>
          </a:p>
          <a:p>
            <a:pPr eaLnBrk="1" hangingPunct="1"/>
            <a:r>
              <a:rPr lang="zh-CN" altLang="en-US" sz="2000" dirty="0" smtClean="0">
                <a:latin typeface="微软雅黑" pitchFamily="34" charset="-122"/>
                <a:ea typeface="微软雅黑" pitchFamily="34" charset="-122"/>
              </a:rPr>
              <a:t>产品在设计阶段和生产阶段均需做符合性评定。</a:t>
            </a:r>
            <a:endParaRPr lang="en-US" altLang="zh-CN" sz="2000" i="1" dirty="0" smtClean="0">
              <a:latin typeface="微软雅黑" pitchFamily="34" charset="-122"/>
              <a:ea typeface="微软雅黑" pitchFamily="34" charset="-122"/>
            </a:endParaRPr>
          </a:p>
          <a:p>
            <a:pPr eaLnBrk="1" hangingPunct="1"/>
            <a:endParaRPr lang="en-GB" altLang="zh-CN" sz="2000" i="1" dirty="0" smtClean="0">
              <a:latin typeface="微软雅黑" pitchFamily="34" charset="-122"/>
              <a:ea typeface="微软雅黑" pitchFamily="34" charset="-122"/>
            </a:endParaRPr>
          </a:p>
          <a:p>
            <a:pPr eaLnBrk="1" hangingPunct="1">
              <a:buFont typeface="Wingdings" pitchFamily="2" charset="2"/>
              <a:buNone/>
            </a:pPr>
            <a:r>
              <a:rPr lang="en-GB" altLang="zh-CN" sz="2000" i="1"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在产品投入市场之前和之后（生产控制）</a:t>
            </a:r>
            <a:endParaRPr lang="en-US" altLang="en-US" sz="2000" dirty="0" smtClean="0">
              <a:latin typeface="微软雅黑" pitchFamily="34" charset="-122"/>
              <a:ea typeface="微软雅黑" pitchFamily="34" charset="-122"/>
            </a:endParaRPr>
          </a:p>
        </p:txBody>
      </p:sp>
      <p:sp>
        <p:nvSpPr>
          <p:cNvPr id="63491" name="PIJL-RECHTS 1"/>
          <p:cNvSpPr>
            <a:spLocks noChangeArrowheads="1"/>
          </p:cNvSpPr>
          <p:nvPr/>
        </p:nvSpPr>
        <p:spPr bwMode="auto">
          <a:xfrm>
            <a:off x="1857356" y="4143384"/>
            <a:ext cx="833437" cy="342900"/>
          </a:xfrm>
          <a:prstGeom prst="rightArrow">
            <a:avLst>
              <a:gd name="adj1" fmla="val 50000"/>
              <a:gd name="adj2" fmla="val 50153"/>
            </a:avLst>
          </a:prstGeom>
          <a:solidFill>
            <a:schemeClr val="accent1"/>
          </a:solidFill>
          <a:ln w="9525" algn="ctr">
            <a:solidFill>
              <a:schemeClr val="tx1"/>
            </a:solidFill>
            <a:round/>
            <a:headEnd/>
            <a:tailEnd/>
          </a:ln>
        </p:spPr>
        <p:txBody>
          <a:bodyPr wrap="none" lIns="77751" tIns="38876" rIns="77751" bIns="38876"/>
          <a:lstStyle/>
          <a:p>
            <a:endParaRPr lang="en-US" altLang="en-US">
              <a:ea typeface="宋体" charset="-122"/>
            </a:endParaRPr>
          </a:p>
        </p:txBody>
      </p:sp>
      <p:sp>
        <p:nvSpPr>
          <p:cNvPr id="5" name="Rectangle 5"/>
          <p:cNvSpPr txBox="1">
            <a:spLocks noChangeArrowheads="1"/>
          </p:cNvSpPr>
          <p:nvPr/>
        </p:nvSpPr>
        <p:spPr bwMode="auto">
          <a:xfrm>
            <a:off x="1000100" y="642922"/>
            <a:ext cx="7358114" cy="571504"/>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zh-CN" altLang="en-US" sz="3200" b="1" kern="0" dirty="0">
                <a:latin typeface="微软雅黑" pitchFamily="34" charset="-122"/>
                <a:cs typeface="+mj-cs"/>
              </a:rPr>
              <a:t>欧盟市场监管的理念及在比利时的实践</a:t>
            </a:r>
            <a:endParaRPr lang="en-US" altLang="en-US" sz="3200" b="1" kern="0" dirty="0">
              <a:latin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714348" y="1500178"/>
            <a:ext cx="7496175" cy="815975"/>
          </a:xfrm>
        </p:spPr>
        <p:txBody>
          <a:bodyPr/>
          <a:lstStyle/>
          <a:p>
            <a:pPr eaLnBrk="1" hangingPunct="1"/>
            <a:r>
              <a:rPr lang="zh-CN" altLang="en-US" sz="2800" i="0" dirty="0" smtClean="0">
                <a:latin typeface="微软雅黑" pitchFamily="34" charset="-122"/>
                <a:ea typeface="微软雅黑" pitchFamily="34" charset="-122"/>
              </a:rPr>
              <a:t>生产商</a:t>
            </a:r>
            <a:r>
              <a:rPr lang="en-US" altLang="zh-CN" sz="2800" i="0" dirty="0" smtClean="0">
                <a:latin typeface="微软雅黑" pitchFamily="34" charset="-122"/>
                <a:ea typeface="微软雅黑" pitchFamily="34" charset="-122"/>
              </a:rPr>
              <a:t>-</a:t>
            </a:r>
            <a:r>
              <a:rPr lang="zh-CN" altLang="en-US" sz="2800" i="0" dirty="0" smtClean="0">
                <a:latin typeface="微软雅黑" pitchFamily="34" charset="-122"/>
                <a:ea typeface="微软雅黑" pitchFamily="34" charset="-122"/>
              </a:rPr>
              <a:t>符合性评定</a:t>
            </a:r>
            <a:endParaRPr lang="nl-NL" altLang="en-US" sz="2800" i="0" dirty="0" smtClean="0">
              <a:latin typeface="微软雅黑" pitchFamily="34" charset="-122"/>
              <a:ea typeface="微软雅黑" pitchFamily="34" charset="-122"/>
            </a:endParaRPr>
          </a:p>
        </p:txBody>
      </p:sp>
      <p:sp>
        <p:nvSpPr>
          <p:cNvPr id="64514" name="Rectangle 3"/>
          <p:cNvSpPr>
            <a:spLocks noGrp="1" noChangeArrowheads="1"/>
          </p:cNvSpPr>
          <p:nvPr>
            <p:ph type="body" idx="1"/>
          </p:nvPr>
        </p:nvSpPr>
        <p:spPr>
          <a:xfrm>
            <a:off x="1000100" y="2571748"/>
            <a:ext cx="7000924" cy="2357454"/>
          </a:xfrm>
        </p:spPr>
        <p:txBody>
          <a:bodyPr/>
          <a:lstStyle/>
          <a:p>
            <a:pPr eaLnBrk="1" hangingPunct="1"/>
            <a:r>
              <a:rPr lang="zh-CN" altLang="en-US" sz="2000" dirty="0" smtClean="0">
                <a:latin typeface="微软雅黑" pitchFamily="34" charset="-122"/>
                <a:ea typeface="微软雅黑" pitchFamily="34" charset="-122"/>
              </a:rPr>
              <a:t>根据不同的法规，符合性评定也包括不同模型</a:t>
            </a:r>
            <a:endParaRPr lang="en-US" altLang="en-US" sz="2000" dirty="0" smtClean="0">
              <a:latin typeface="微软雅黑" pitchFamily="34" charset="-122"/>
              <a:ea typeface="微软雅黑" pitchFamily="34" charset="-122"/>
            </a:endParaRPr>
          </a:p>
          <a:p>
            <a:pPr eaLnBrk="1" hangingPunct="1"/>
            <a:endParaRPr lang="fr-BE" altLang="en-US" sz="2000" dirty="0" smtClean="0">
              <a:latin typeface="微软雅黑" pitchFamily="34" charset="-122"/>
              <a:ea typeface="微软雅黑" pitchFamily="34" charset="-122"/>
            </a:endParaRPr>
          </a:p>
          <a:p>
            <a:pPr eaLnBrk="1" hangingPunct="1">
              <a:buFont typeface="Wingdings" pitchFamily="2" charset="2"/>
              <a:buNone/>
            </a:pPr>
            <a:r>
              <a:rPr lang="fr-BE" altLang="en-US"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自我检测</a:t>
            </a:r>
            <a:endParaRPr lang="fr-BE" altLang="en-US" sz="2000" dirty="0" smtClean="0">
              <a:latin typeface="微软雅黑" pitchFamily="34" charset="-122"/>
              <a:ea typeface="微软雅黑" pitchFamily="34" charset="-122"/>
            </a:endParaRPr>
          </a:p>
          <a:p>
            <a:pPr eaLnBrk="1" hangingPunct="1"/>
            <a:endParaRPr lang="fr-BE" altLang="en-US" sz="2000" dirty="0" smtClean="0">
              <a:latin typeface="微软雅黑" pitchFamily="34" charset="-122"/>
              <a:ea typeface="微软雅黑" pitchFamily="34" charset="-122"/>
            </a:endParaRPr>
          </a:p>
          <a:p>
            <a:pPr eaLnBrk="1" hangingPunct="1">
              <a:buFont typeface="Wingdings" pitchFamily="2" charset="2"/>
              <a:buNone/>
            </a:pPr>
            <a:r>
              <a:rPr lang="fr-BE" altLang="en-US"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第三方检测</a:t>
            </a:r>
            <a:endParaRPr lang="en-US" altLang="en-US" sz="2000" dirty="0" smtClean="0">
              <a:latin typeface="微软雅黑" pitchFamily="34" charset="-122"/>
              <a:ea typeface="微软雅黑" pitchFamily="34" charset="-122"/>
            </a:endParaRPr>
          </a:p>
        </p:txBody>
      </p:sp>
      <p:sp>
        <p:nvSpPr>
          <p:cNvPr id="64515" name="PIJL-RECHTS 1"/>
          <p:cNvSpPr>
            <a:spLocks noChangeArrowheads="1"/>
          </p:cNvSpPr>
          <p:nvPr/>
        </p:nvSpPr>
        <p:spPr bwMode="auto">
          <a:xfrm>
            <a:off x="2857488" y="3357566"/>
            <a:ext cx="833438" cy="342900"/>
          </a:xfrm>
          <a:prstGeom prst="rightArrow">
            <a:avLst>
              <a:gd name="adj1" fmla="val 50000"/>
              <a:gd name="adj2" fmla="val 50153"/>
            </a:avLst>
          </a:prstGeom>
          <a:solidFill>
            <a:schemeClr val="accent1"/>
          </a:solidFill>
          <a:ln w="9525" algn="ctr">
            <a:solidFill>
              <a:schemeClr val="tx1"/>
            </a:solidFill>
            <a:round/>
            <a:headEnd/>
            <a:tailEnd/>
          </a:ln>
        </p:spPr>
        <p:txBody>
          <a:bodyPr wrap="none" lIns="77751" tIns="38876" rIns="77751" bIns="38876"/>
          <a:lstStyle/>
          <a:p>
            <a:endParaRPr lang="en-US" altLang="en-US">
              <a:ea typeface="宋体" charset="-122"/>
            </a:endParaRPr>
          </a:p>
        </p:txBody>
      </p:sp>
      <p:sp>
        <p:nvSpPr>
          <p:cNvPr id="64516" name="PIJL-RECHTS 5"/>
          <p:cNvSpPr>
            <a:spLocks noChangeArrowheads="1"/>
          </p:cNvSpPr>
          <p:nvPr/>
        </p:nvSpPr>
        <p:spPr bwMode="auto">
          <a:xfrm>
            <a:off x="2857488" y="4071946"/>
            <a:ext cx="833438" cy="344488"/>
          </a:xfrm>
          <a:prstGeom prst="rightArrow">
            <a:avLst>
              <a:gd name="adj1" fmla="val 50000"/>
              <a:gd name="adj2" fmla="val 49922"/>
            </a:avLst>
          </a:prstGeom>
          <a:solidFill>
            <a:schemeClr val="accent1"/>
          </a:solidFill>
          <a:ln w="9525" algn="ctr">
            <a:solidFill>
              <a:schemeClr val="tx1"/>
            </a:solidFill>
            <a:round/>
            <a:headEnd/>
            <a:tailEnd/>
          </a:ln>
        </p:spPr>
        <p:txBody>
          <a:bodyPr wrap="none" lIns="77751" tIns="38876" rIns="77751" bIns="38876"/>
          <a:lstStyle/>
          <a:p>
            <a:endParaRPr lang="en-US" altLang="en-US">
              <a:ea typeface="宋体" charset="-122"/>
            </a:endParaRPr>
          </a:p>
        </p:txBody>
      </p:sp>
      <p:sp>
        <p:nvSpPr>
          <p:cNvPr id="6" name="Rectangle 5"/>
          <p:cNvSpPr txBox="1">
            <a:spLocks noChangeArrowheads="1"/>
          </p:cNvSpPr>
          <p:nvPr/>
        </p:nvSpPr>
        <p:spPr bwMode="auto">
          <a:xfrm>
            <a:off x="1000100" y="642922"/>
            <a:ext cx="7358114" cy="571504"/>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zh-CN" altLang="en-US" sz="3200" b="1" kern="0" dirty="0">
                <a:latin typeface="微软雅黑" pitchFamily="34" charset="-122"/>
                <a:cs typeface="+mj-cs"/>
              </a:rPr>
              <a:t>欧盟市场监管的理念及在比利时的实践</a:t>
            </a:r>
            <a:endParaRPr lang="en-US" altLang="en-US" sz="3200" b="1" kern="0" dirty="0">
              <a:latin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857224" y="1571616"/>
            <a:ext cx="7496175" cy="815975"/>
          </a:xfrm>
        </p:spPr>
        <p:txBody>
          <a:bodyPr/>
          <a:lstStyle/>
          <a:p>
            <a:pPr eaLnBrk="1" hangingPunct="1"/>
            <a:r>
              <a:rPr lang="zh-CN" altLang="en-US" sz="2800" i="0" dirty="0" smtClean="0">
                <a:latin typeface="微软雅黑" pitchFamily="34" charset="-122"/>
                <a:ea typeface="微软雅黑" pitchFamily="34" charset="-122"/>
              </a:rPr>
              <a:t>监管机构</a:t>
            </a:r>
            <a:r>
              <a:rPr lang="en-US" altLang="zh-CN" sz="2800" i="0" dirty="0" smtClean="0">
                <a:latin typeface="微软雅黑" pitchFamily="34" charset="-122"/>
                <a:ea typeface="微软雅黑" pitchFamily="34" charset="-122"/>
              </a:rPr>
              <a:t>-</a:t>
            </a:r>
            <a:r>
              <a:rPr lang="zh-CN" altLang="en-US" sz="2800" i="0" dirty="0" smtClean="0">
                <a:latin typeface="微软雅黑" pitchFamily="34" charset="-122"/>
                <a:ea typeface="微软雅黑" pitchFamily="34" charset="-122"/>
              </a:rPr>
              <a:t>符合性评定</a:t>
            </a:r>
            <a:endParaRPr lang="nl-NL" altLang="en-US" sz="2800" i="0" dirty="0" smtClean="0">
              <a:latin typeface="微软雅黑" pitchFamily="34" charset="-122"/>
              <a:ea typeface="微软雅黑" pitchFamily="34" charset="-122"/>
            </a:endParaRPr>
          </a:p>
        </p:txBody>
      </p:sp>
      <p:sp>
        <p:nvSpPr>
          <p:cNvPr id="65538" name="Rectangle 3"/>
          <p:cNvSpPr>
            <a:spLocks noGrp="1" noChangeArrowheads="1"/>
          </p:cNvSpPr>
          <p:nvPr>
            <p:ph type="body" idx="1"/>
          </p:nvPr>
        </p:nvSpPr>
        <p:spPr>
          <a:xfrm>
            <a:off x="428596" y="2714624"/>
            <a:ext cx="8328025" cy="1357322"/>
          </a:xfrm>
        </p:spPr>
        <p:txBody>
          <a:bodyPr/>
          <a:lstStyle/>
          <a:p>
            <a:pPr eaLnBrk="1" hangingPunct="1">
              <a:lnSpc>
                <a:spcPct val="150000"/>
              </a:lnSpc>
            </a:pPr>
            <a:r>
              <a:rPr lang="zh-CN" altLang="en-US" sz="2000" dirty="0" smtClean="0">
                <a:latin typeface="微软雅黑" pitchFamily="34" charset="-122"/>
                <a:ea typeface="微软雅黑" pitchFamily="34" charset="-122"/>
              </a:rPr>
              <a:t>有关机构作出的</a:t>
            </a:r>
            <a:r>
              <a:rPr lang="zh-CN" altLang="en-US" sz="2000" b="1" dirty="0" smtClean="0">
                <a:solidFill>
                  <a:srgbClr val="FF0000"/>
                </a:solidFill>
                <a:latin typeface="微软雅黑" pitchFamily="34" charset="-122"/>
                <a:ea typeface="微软雅黑" pitchFamily="34" charset="-122"/>
              </a:rPr>
              <a:t>一致性</a:t>
            </a:r>
            <a:r>
              <a:rPr lang="zh-CN" altLang="en-US" sz="2000" dirty="0" smtClean="0">
                <a:latin typeface="微软雅黑" pitchFamily="34" charset="-122"/>
                <a:ea typeface="微软雅黑" pitchFamily="34" charset="-122"/>
              </a:rPr>
              <a:t>评是检验是否符合与某个产品</a:t>
            </a:r>
            <a:r>
              <a:rPr lang="zh-CN" altLang="en-US" sz="2000" b="1" dirty="0" smtClean="0">
                <a:solidFill>
                  <a:srgbClr val="FF0000"/>
                </a:solidFill>
                <a:latin typeface="微软雅黑" pitchFamily="34" charset="-122"/>
                <a:ea typeface="微软雅黑" pitchFamily="34" charset="-122"/>
              </a:rPr>
              <a:t>某些</a:t>
            </a:r>
            <a:r>
              <a:rPr lang="zh-CN" altLang="en-US" sz="2000" dirty="0" smtClean="0">
                <a:latin typeface="微软雅黑" pitchFamily="34" charset="-122"/>
                <a:ea typeface="微软雅黑" pitchFamily="34" charset="-122"/>
              </a:rPr>
              <a:t>规定。</a:t>
            </a:r>
            <a:endParaRPr lang="en-US" altLang="zh-CN" sz="2000" dirty="0" smtClean="0">
              <a:latin typeface="微软雅黑" pitchFamily="34" charset="-122"/>
              <a:ea typeface="微软雅黑" pitchFamily="34" charset="-122"/>
            </a:endParaRPr>
          </a:p>
          <a:p>
            <a:pPr eaLnBrk="1" hangingPunct="1"/>
            <a:endParaRPr lang="en-GB" altLang="zh-CN" sz="2000" i="1" dirty="0" smtClean="0">
              <a:ea typeface="宋体" charset="-122"/>
            </a:endParaRPr>
          </a:p>
          <a:p>
            <a:pPr eaLnBrk="1" hangingPunct="1">
              <a:buFont typeface="Wingdings" pitchFamily="2" charset="2"/>
              <a:buNone/>
            </a:pPr>
            <a:r>
              <a:rPr lang="en-GB" altLang="zh-CN" sz="2000" i="1" dirty="0" smtClean="0">
                <a:ea typeface="宋体" charset="-122"/>
              </a:rPr>
              <a:t>			           </a:t>
            </a:r>
            <a:r>
              <a:rPr lang="zh-CN" altLang="en-US" sz="2000" dirty="0" smtClean="0">
                <a:latin typeface="微软雅黑" pitchFamily="34" charset="-122"/>
                <a:ea typeface="微软雅黑" pitchFamily="34" charset="-122"/>
              </a:rPr>
              <a:t>在产品投入市场后</a:t>
            </a:r>
            <a:endParaRPr lang="en-GB" altLang="zh-CN" sz="2000" dirty="0" smtClean="0">
              <a:ea typeface="宋体" charset="-122"/>
            </a:endParaRPr>
          </a:p>
        </p:txBody>
      </p:sp>
      <p:sp>
        <p:nvSpPr>
          <p:cNvPr id="65539" name="PIJL-RECHTS 1"/>
          <p:cNvSpPr>
            <a:spLocks noChangeArrowheads="1"/>
          </p:cNvSpPr>
          <p:nvPr/>
        </p:nvSpPr>
        <p:spPr bwMode="auto">
          <a:xfrm>
            <a:off x="2143108" y="3643318"/>
            <a:ext cx="833438" cy="342900"/>
          </a:xfrm>
          <a:prstGeom prst="rightArrow">
            <a:avLst>
              <a:gd name="adj1" fmla="val 50000"/>
              <a:gd name="adj2" fmla="val 50153"/>
            </a:avLst>
          </a:prstGeom>
          <a:solidFill>
            <a:schemeClr val="accent1"/>
          </a:solidFill>
          <a:ln w="9525" algn="ctr">
            <a:solidFill>
              <a:schemeClr val="tx1"/>
            </a:solidFill>
            <a:round/>
            <a:headEnd/>
            <a:tailEnd/>
          </a:ln>
        </p:spPr>
        <p:txBody>
          <a:bodyPr wrap="none" lIns="77751" tIns="38876" rIns="77751" bIns="38876"/>
          <a:lstStyle/>
          <a:p>
            <a:endParaRPr lang="en-US" altLang="en-US">
              <a:ea typeface="宋体" charset="-122"/>
            </a:endParaRPr>
          </a:p>
        </p:txBody>
      </p:sp>
      <p:sp>
        <p:nvSpPr>
          <p:cNvPr id="5" name="Rectangle 5"/>
          <p:cNvSpPr txBox="1">
            <a:spLocks noChangeArrowheads="1"/>
          </p:cNvSpPr>
          <p:nvPr/>
        </p:nvSpPr>
        <p:spPr bwMode="auto">
          <a:xfrm>
            <a:off x="1000100" y="642922"/>
            <a:ext cx="7358114" cy="571504"/>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zh-CN" altLang="en-US" sz="3200" b="1" kern="0" dirty="0">
                <a:latin typeface="微软雅黑" pitchFamily="34" charset="-122"/>
                <a:cs typeface="+mj-cs"/>
              </a:rPr>
              <a:t>欧盟市场监管的理念及在比利时的实践</a:t>
            </a:r>
            <a:endParaRPr lang="en-US" altLang="en-US" sz="3200" b="1" kern="0" dirty="0">
              <a:latin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42910" y="1500178"/>
            <a:ext cx="7496175" cy="815975"/>
          </a:xfrm>
        </p:spPr>
        <p:txBody>
          <a:bodyPr/>
          <a:lstStyle/>
          <a:p>
            <a:pPr eaLnBrk="1" hangingPunct="1"/>
            <a:r>
              <a:rPr lang="zh-CN" altLang="en-US" sz="2800" i="0" dirty="0" smtClean="0">
                <a:latin typeface="微软雅黑" pitchFamily="34" charset="-122"/>
                <a:ea typeface="微软雅黑" pitchFamily="34" charset="-122"/>
              </a:rPr>
              <a:t>结   论</a:t>
            </a:r>
            <a:endParaRPr lang="nl-NL" altLang="en-US" sz="2800" i="0" dirty="0" smtClean="0">
              <a:latin typeface="微软雅黑" pitchFamily="34" charset="-122"/>
              <a:ea typeface="微软雅黑" pitchFamily="34" charset="-122"/>
            </a:endParaRPr>
          </a:p>
        </p:txBody>
      </p:sp>
      <p:sp>
        <p:nvSpPr>
          <p:cNvPr id="66562" name="Rectangle 3"/>
          <p:cNvSpPr>
            <a:spLocks noGrp="1" noChangeArrowheads="1"/>
          </p:cNvSpPr>
          <p:nvPr>
            <p:ph type="body" idx="1"/>
          </p:nvPr>
        </p:nvSpPr>
        <p:spPr>
          <a:xfrm>
            <a:off x="571472" y="2285996"/>
            <a:ext cx="7858125" cy="2711450"/>
          </a:xfrm>
        </p:spPr>
        <p:txBody>
          <a:bodyPr/>
          <a:lstStyle/>
          <a:p>
            <a:pPr marL="69850" indent="0" eaLnBrk="1" hangingPunct="1">
              <a:lnSpc>
                <a:spcPct val="150000"/>
              </a:lnSpc>
              <a:spcBef>
                <a:spcPts val="0"/>
              </a:spcBef>
              <a:buFontTx/>
              <a:buNone/>
            </a:pPr>
            <a:r>
              <a:rPr lang="zh-CN" altLang="en-US" sz="28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市场监管</a:t>
            </a:r>
            <a:r>
              <a:rPr lang="en-GB"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符合性评定</a:t>
            </a:r>
            <a:endParaRPr lang="en-US" altLang="en-US" sz="2000" dirty="0" smtClean="0">
              <a:latin typeface="微软雅黑" pitchFamily="34" charset="-122"/>
              <a:ea typeface="微软雅黑" pitchFamily="34" charset="-122"/>
            </a:endParaRPr>
          </a:p>
          <a:p>
            <a:pPr marL="69850" indent="0" eaLnBrk="1" hangingPunct="1">
              <a:lnSpc>
                <a:spcPct val="150000"/>
              </a:lnSpc>
              <a:spcBef>
                <a:spcPts val="0"/>
              </a:spcBef>
              <a:buFontTx/>
              <a:buNone/>
            </a:pPr>
            <a:r>
              <a:rPr lang="zh-CN" altLang="en-US" sz="2000" dirty="0" smtClean="0">
                <a:latin typeface="微软雅黑" pitchFamily="34" charset="-122"/>
                <a:ea typeface="微软雅黑" pitchFamily="34" charset="-122"/>
              </a:rPr>
              <a:t>              市场监管</a:t>
            </a:r>
            <a:r>
              <a:rPr lang="en-GB" altLang="zh-CN" sz="2000"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  </a:t>
            </a:r>
            <a:r>
              <a:rPr lang="zh-CN" altLang="en-US" sz="2000" b="1" dirty="0" smtClean="0">
                <a:solidFill>
                  <a:srgbClr val="FF0000"/>
                </a:solidFill>
                <a:latin typeface="微软雅黑" pitchFamily="34" charset="-122"/>
                <a:ea typeface="微软雅黑" pitchFamily="34" charset="-122"/>
              </a:rPr>
              <a:t>遵从性</a:t>
            </a:r>
            <a:r>
              <a:rPr lang="zh-CN" altLang="en-US" sz="2000" dirty="0" smtClean="0">
                <a:latin typeface="微软雅黑" pitchFamily="34" charset="-122"/>
                <a:ea typeface="微软雅黑" pitchFamily="34" charset="-122"/>
              </a:rPr>
              <a:t>评估</a:t>
            </a:r>
            <a:endParaRPr lang="en-US" altLang="en-US" sz="2000" dirty="0" smtClean="0">
              <a:latin typeface="微软雅黑" pitchFamily="34" charset="-122"/>
              <a:ea typeface="微软雅黑" pitchFamily="34" charset="-122"/>
            </a:endParaRPr>
          </a:p>
          <a:p>
            <a:pPr marL="69850" indent="0" eaLnBrk="1" hangingPunct="1">
              <a:lnSpc>
                <a:spcPct val="150000"/>
              </a:lnSpc>
              <a:spcBef>
                <a:spcPts val="0"/>
              </a:spcBef>
              <a:buFontTx/>
              <a:buNone/>
            </a:pPr>
            <a:r>
              <a:rPr lang="zh-CN" altLang="en-US" sz="2000" dirty="0" smtClean="0">
                <a:latin typeface="微软雅黑" pitchFamily="34" charset="-122"/>
                <a:ea typeface="微软雅黑" pitchFamily="34" charset="-122"/>
              </a:rPr>
              <a:t>              市场监管</a:t>
            </a:r>
            <a:r>
              <a:rPr lang="en-GB" altLang="zh-CN" sz="2000" i="1"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在产品投入市场后</a:t>
            </a:r>
            <a:endParaRPr lang="en-GB" altLang="zh-CN" sz="2000" dirty="0" smtClean="0">
              <a:latin typeface="微软雅黑" pitchFamily="34" charset="-122"/>
              <a:ea typeface="微软雅黑" pitchFamily="34" charset="-122"/>
            </a:endParaRPr>
          </a:p>
          <a:p>
            <a:pPr marL="69850" indent="0" eaLnBrk="1" hangingPunct="1">
              <a:lnSpc>
                <a:spcPct val="150000"/>
              </a:lnSpc>
              <a:spcBef>
                <a:spcPts val="0"/>
              </a:spcBef>
              <a:buFontTx/>
              <a:buNone/>
            </a:pPr>
            <a:r>
              <a:rPr lang="zh-CN" altLang="en-US" sz="2000" dirty="0" smtClean="0">
                <a:latin typeface="微软雅黑" pitchFamily="34" charset="-122"/>
                <a:ea typeface="微软雅黑" pitchFamily="34" charset="-122"/>
              </a:rPr>
              <a:t>              市场监管</a:t>
            </a:r>
            <a:r>
              <a:rPr lang="en-GB" altLang="zh-CN" sz="2000" i="1" dirty="0" smtClean="0">
                <a:latin typeface="微软雅黑" pitchFamily="34" charset="-122"/>
                <a:ea typeface="微软雅黑" pitchFamily="34" charset="-122"/>
              </a:rPr>
              <a:t>	                  </a:t>
            </a:r>
            <a:r>
              <a:rPr lang="zh-CN" altLang="en-US" sz="2000" dirty="0" smtClean="0">
                <a:latin typeface="微软雅黑" pitchFamily="34" charset="-122"/>
                <a:ea typeface="微软雅黑" pitchFamily="34" charset="-122"/>
              </a:rPr>
              <a:t>由相关机构执行</a:t>
            </a:r>
            <a:endParaRPr lang="en-GB" altLang="zh-CN" sz="2000" dirty="0" smtClean="0">
              <a:latin typeface="微软雅黑" pitchFamily="34" charset="-122"/>
              <a:ea typeface="微软雅黑" pitchFamily="34" charset="-122"/>
            </a:endParaRPr>
          </a:p>
          <a:p>
            <a:pPr marL="69850" indent="0" eaLnBrk="1" hangingPunct="1">
              <a:lnSpc>
                <a:spcPct val="150000"/>
              </a:lnSpc>
              <a:buFontTx/>
              <a:buNone/>
            </a:pPr>
            <a:endParaRPr lang="en-GB" altLang="zh-CN" dirty="0" smtClean="0">
              <a:ea typeface="宋体" charset="-122"/>
            </a:endParaRPr>
          </a:p>
        </p:txBody>
      </p:sp>
      <p:sp>
        <p:nvSpPr>
          <p:cNvPr id="3" name="Niet gelijk aan 2"/>
          <p:cNvSpPr/>
          <p:nvPr/>
        </p:nvSpPr>
        <p:spPr bwMode="auto">
          <a:xfrm>
            <a:off x="3357554" y="2571748"/>
            <a:ext cx="795337" cy="304800"/>
          </a:xfrm>
          <a:prstGeom prst="mathNotEqual">
            <a:avLst/>
          </a:prstGeom>
          <a:solidFill>
            <a:schemeClr val="accent1"/>
          </a:solidFill>
          <a:ln w="9525" cap="flat" cmpd="sng" algn="ctr">
            <a:solidFill>
              <a:schemeClr val="tx1"/>
            </a:solidFill>
            <a:prstDash val="solid"/>
            <a:round/>
            <a:headEnd type="none" w="med" len="med"/>
            <a:tailEnd type="none" w="med" len="med"/>
          </a:ln>
          <a:effectLst/>
        </p:spPr>
        <p:txBody>
          <a:bodyPr wrap="none" lIns="77751" tIns="38876" rIns="77751" bIns="38876"/>
          <a:lstStyle/>
          <a:p>
            <a:pPr>
              <a:defRPr/>
            </a:pPr>
            <a:endParaRPr lang="en-US">
              <a:latin typeface="Arial" pitchFamily="34" charset="0"/>
              <a:ea typeface="宋体" pitchFamily="2" charset="-122"/>
            </a:endParaRPr>
          </a:p>
        </p:txBody>
      </p:sp>
      <p:sp>
        <p:nvSpPr>
          <p:cNvPr id="4" name="Gelijk 3"/>
          <p:cNvSpPr/>
          <p:nvPr/>
        </p:nvSpPr>
        <p:spPr bwMode="auto">
          <a:xfrm>
            <a:off x="3428992" y="3571880"/>
            <a:ext cx="714375" cy="339725"/>
          </a:xfrm>
          <a:prstGeom prst="mathEqual">
            <a:avLst/>
          </a:prstGeom>
          <a:solidFill>
            <a:schemeClr val="accent1"/>
          </a:solidFill>
          <a:ln w="9525" cap="flat" cmpd="sng" algn="ctr">
            <a:solidFill>
              <a:schemeClr val="tx1"/>
            </a:solidFill>
            <a:prstDash val="solid"/>
            <a:round/>
            <a:headEnd type="none" w="med" len="med"/>
            <a:tailEnd type="none" w="med" len="med"/>
          </a:ln>
          <a:effectLst/>
        </p:spPr>
        <p:txBody>
          <a:bodyPr wrap="none" lIns="77751" tIns="38876" rIns="77751" bIns="38876"/>
          <a:lstStyle/>
          <a:p>
            <a:pPr>
              <a:defRPr/>
            </a:pPr>
            <a:endParaRPr lang="en-US">
              <a:latin typeface="Arial" pitchFamily="34" charset="0"/>
              <a:ea typeface="宋体" pitchFamily="2" charset="-122"/>
            </a:endParaRPr>
          </a:p>
        </p:txBody>
      </p:sp>
      <p:sp>
        <p:nvSpPr>
          <p:cNvPr id="8" name="Gelijk 7"/>
          <p:cNvSpPr/>
          <p:nvPr/>
        </p:nvSpPr>
        <p:spPr bwMode="auto">
          <a:xfrm>
            <a:off x="3428992" y="3071814"/>
            <a:ext cx="714375" cy="357187"/>
          </a:xfrm>
          <a:prstGeom prst="mathEqual">
            <a:avLst/>
          </a:prstGeom>
          <a:solidFill>
            <a:schemeClr val="accent1"/>
          </a:solidFill>
          <a:ln w="9525" cap="flat" cmpd="sng" algn="ctr">
            <a:solidFill>
              <a:schemeClr val="tx1"/>
            </a:solidFill>
            <a:prstDash val="solid"/>
            <a:round/>
            <a:headEnd type="none" w="med" len="med"/>
            <a:tailEnd type="none" w="med" len="med"/>
          </a:ln>
          <a:effectLst/>
        </p:spPr>
        <p:txBody>
          <a:bodyPr wrap="none" lIns="77751" tIns="38876" rIns="77751" bIns="38876"/>
          <a:lstStyle/>
          <a:p>
            <a:pPr>
              <a:defRPr/>
            </a:pPr>
            <a:endParaRPr lang="en-US">
              <a:latin typeface="Arial" pitchFamily="34" charset="0"/>
              <a:ea typeface="宋体" pitchFamily="2" charset="-122"/>
            </a:endParaRPr>
          </a:p>
        </p:txBody>
      </p:sp>
      <p:sp>
        <p:nvSpPr>
          <p:cNvPr id="9" name="Gelijk 8"/>
          <p:cNvSpPr/>
          <p:nvPr/>
        </p:nvSpPr>
        <p:spPr bwMode="auto">
          <a:xfrm>
            <a:off x="3428992" y="4000508"/>
            <a:ext cx="714375" cy="298450"/>
          </a:xfrm>
          <a:prstGeom prst="mathEqual">
            <a:avLst/>
          </a:prstGeom>
          <a:solidFill>
            <a:schemeClr val="accent1"/>
          </a:solidFill>
          <a:ln w="9525" cap="flat" cmpd="sng" algn="ctr">
            <a:solidFill>
              <a:schemeClr val="tx1"/>
            </a:solidFill>
            <a:prstDash val="solid"/>
            <a:round/>
            <a:headEnd type="none" w="med" len="med"/>
            <a:tailEnd type="none" w="med" len="med"/>
          </a:ln>
          <a:effectLst/>
        </p:spPr>
        <p:txBody>
          <a:bodyPr wrap="none" lIns="77751" tIns="38876" rIns="77751" bIns="38876"/>
          <a:lstStyle/>
          <a:p>
            <a:pPr>
              <a:defRPr/>
            </a:pPr>
            <a:endParaRPr lang="en-US">
              <a:latin typeface="Arial" pitchFamily="34" charset="0"/>
              <a:ea typeface="宋体" pitchFamily="2" charset="-122"/>
            </a:endParaRPr>
          </a:p>
        </p:txBody>
      </p:sp>
      <p:sp>
        <p:nvSpPr>
          <p:cNvPr id="10" name="Rectangle 5"/>
          <p:cNvSpPr txBox="1">
            <a:spLocks noChangeArrowheads="1"/>
          </p:cNvSpPr>
          <p:nvPr/>
        </p:nvSpPr>
        <p:spPr bwMode="auto">
          <a:xfrm>
            <a:off x="1000100" y="642922"/>
            <a:ext cx="7358114" cy="571504"/>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zh-CN" altLang="en-US" sz="3200" b="1" kern="0" dirty="0">
                <a:latin typeface="微软雅黑" pitchFamily="34" charset="-122"/>
                <a:cs typeface="+mj-cs"/>
              </a:rPr>
              <a:t>欧盟市场监管的理念及在比利时的实践</a:t>
            </a:r>
            <a:endParaRPr lang="en-US" altLang="en-US" sz="3200" b="1" kern="0" dirty="0">
              <a:latin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9"/>
          <p:cNvSpPr>
            <a:spLocks noChangeArrowheads="1"/>
          </p:cNvSpPr>
          <p:nvPr/>
        </p:nvSpPr>
        <p:spPr bwMode="auto">
          <a:xfrm>
            <a:off x="571472" y="571484"/>
            <a:ext cx="4214842" cy="714380"/>
          </a:xfrm>
          <a:prstGeom prst="flowChartAlternateProcess">
            <a:avLst/>
          </a:prstGeom>
          <a:noFill/>
          <a:ln>
            <a:solidFill>
              <a:schemeClr val="accent5">
                <a:lumMod val="50000"/>
              </a:schemeClr>
            </a:solidFill>
            <a:headEnd/>
            <a:tailEnd/>
          </a:ln>
        </p:spPr>
        <p:style>
          <a:lnRef idx="2">
            <a:schemeClr val="accent4"/>
          </a:lnRef>
          <a:fillRef idx="1">
            <a:schemeClr val="lt1"/>
          </a:fillRef>
          <a:effectRef idx="0">
            <a:schemeClr val="accent4"/>
          </a:effectRef>
          <a:fontRef idx="minor">
            <a:schemeClr val="dk1"/>
          </a:fontRef>
        </p:style>
        <p:txBody>
          <a:bodyPr wrap="none" anchor="ctr"/>
          <a:lstStyle/>
          <a:p>
            <a:pPr algn="ctr">
              <a:defRPr/>
            </a:pPr>
            <a:r>
              <a:rPr lang="zh-CN" altLang="en-US" sz="2800" b="1" dirty="0">
                <a:solidFill>
                  <a:schemeClr val="accent5">
                    <a:lumMod val="50000"/>
                  </a:schemeClr>
                </a:solidFill>
                <a:latin typeface="微软雅黑" pitchFamily="34" charset="-122"/>
                <a:ea typeface="微软雅黑" pitchFamily="34" charset="-122"/>
              </a:rPr>
              <a:t>欧盟委员会</a:t>
            </a:r>
            <a:r>
              <a:rPr lang="en-US" altLang="zh-CN" sz="2800" b="1" dirty="0">
                <a:solidFill>
                  <a:schemeClr val="accent5">
                    <a:lumMod val="50000"/>
                  </a:schemeClr>
                </a:solidFill>
                <a:latin typeface="微软雅黑" pitchFamily="34" charset="-122"/>
                <a:ea typeface="微软雅黑" pitchFamily="34" charset="-122"/>
              </a:rPr>
              <a:t>RAPEX</a:t>
            </a:r>
            <a:r>
              <a:rPr lang="zh-CN" altLang="en-US" sz="2800" b="1" dirty="0" smtClean="0">
                <a:solidFill>
                  <a:schemeClr val="accent5">
                    <a:lumMod val="50000"/>
                  </a:schemeClr>
                </a:solidFill>
                <a:latin typeface="微软雅黑" pitchFamily="34" charset="-122"/>
                <a:ea typeface="微软雅黑" pitchFamily="34" charset="-122"/>
              </a:rPr>
              <a:t>系统</a:t>
            </a:r>
            <a:endParaRPr lang="zh-CN" altLang="en-US" sz="2800" b="1" dirty="0">
              <a:solidFill>
                <a:schemeClr val="accent5">
                  <a:lumMod val="50000"/>
                </a:schemeClr>
              </a:solidFill>
              <a:latin typeface="微软雅黑" pitchFamily="34" charset="-122"/>
              <a:ea typeface="微软雅黑" pitchFamily="34" charset="-122"/>
            </a:endParaRPr>
          </a:p>
        </p:txBody>
      </p:sp>
      <p:sp>
        <p:nvSpPr>
          <p:cNvPr id="6" name="矩形 5"/>
          <p:cNvSpPr/>
          <p:nvPr/>
        </p:nvSpPr>
        <p:spPr>
          <a:xfrm>
            <a:off x="714348" y="2214558"/>
            <a:ext cx="7643866" cy="21698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spcBef>
                <a:spcPts val="0"/>
              </a:spcBef>
            </a:pPr>
            <a:r>
              <a:rPr lang="en-US" altLang="zh-CN" dirty="0" smtClean="0">
                <a:latin typeface="微软雅黑" pitchFamily="34" charset="-122"/>
              </a:rPr>
              <a:t>       RAPEX</a:t>
            </a:r>
            <a:r>
              <a:rPr lang="zh-CN" altLang="en-US" dirty="0" smtClean="0">
                <a:latin typeface="微软雅黑" pitchFamily="34" charset="-122"/>
              </a:rPr>
              <a:t>是欧盟</a:t>
            </a:r>
            <a:r>
              <a:rPr lang="en-US" altLang="zh-CN" dirty="0" smtClean="0">
                <a:latin typeface="微软雅黑" pitchFamily="34" charset="-122"/>
              </a:rPr>
              <a:t>2001</a:t>
            </a:r>
            <a:r>
              <a:rPr lang="zh-CN" altLang="en-US" dirty="0" smtClean="0">
                <a:latin typeface="微软雅黑" pitchFamily="34" charset="-122"/>
              </a:rPr>
              <a:t>年根据</a:t>
            </a:r>
            <a:r>
              <a:rPr lang="en-US" altLang="zh-CN" dirty="0" smtClean="0">
                <a:latin typeface="微软雅黑" pitchFamily="34" charset="-122"/>
              </a:rPr>
              <a:t>2001/95/EC</a:t>
            </a:r>
            <a:r>
              <a:rPr lang="zh-CN" altLang="en-US" dirty="0" smtClean="0">
                <a:latin typeface="微软雅黑" pitchFamily="34" charset="-122"/>
              </a:rPr>
              <a:t>通用产品安全指令</a:t>
            </a:r>
            <a:r>
              <a:rPr lang="en-US" altLang="zh-CN" dirty="0" smtClean="0">
                <a:latin typeface="微软雅黑" pitchFamily="34" charset="-122"/>
              </a:rPr>
              <a:t>(GPSD)</a:t>
            </a:r>
            <a:r>
              <a:rPr lang="zh-CN" altLang="en-US" dirty="0" smtClean="0">
                <a:latin typeface="微软雅黑" pitchFamily="34" charset="-122"/>
              </a:rPr>
              <a:t>的要求建立的一套综合化信息系统，全称“</a:t>
            </a:r>
            <a:r>
              <a:rPr lang="zh-CN" altLang="en-US" b="1" dirty="0" smtClean="0">
                <a:solidFill>
                  <a:srgbClr val="FF0000"/>
                </a:solidFill>
                <a:latin typeface="微软雅黑" pitchFamily="34" charset="-122"/>
              </a:rPr>
              <a:t>非食品类消费品快速预警系统</a:t>
            </a:r>
            <a:r>
              <a:rPr lang="zh-CN" altLang="en-US" dirty="0" smtClean="0">
                <a:latin typeface="微软雅黑" pitchFamily="34" charset="-122"/>
              </a:rPr>
              <a:t>”。</a:t>
            </a:r>
          </a:p>
          <a:p>
            <a:pPr algn="just">
              <a:lnSpc>
                <a:spcPct val="150000"/>
              </a:lnSpc>
              <a:spcBef>
                <a:spcPts val="0"/>
              </a:spcBef>
            </a:pPr>
            <a:r>
              <a:rPr lang="zh-CN" altLang="en-US" dirty="0" smtClean="0">
                <a:latin typeface="微软雅黑" pitchFamily="34" charset="-122"/>
              </a:rPr>
              <a:t>       任务是确保在一个成员国内所发现的关于不安全非食品类消费品的信息能够在所有成员国的相关职能部门，欧盟委员会将负责进行追踪，以阻止这些产品流向消费者。</a:t>
            </a:r>
            <a:endParaRPr lang="zh-CN" altLang="en-US" dirty="0">
              <a:latin typeface="微软雅黑" pitchFamily="34" charset="-122"/>
            </a:endParaRPr>
          </a:p>
        </p:txBody>
      </p:sp>
      <p:grpSp>
        <p:nvGrpSpPr>
          <p:cNvPr id="7" name="组合 88"/>
          <p:cNvGrpSpPr>
            <a:grpSpLocks noChangeAspect="1"/>
          </p:cNvGrpSpPr>
          <p:nvPr/>
        </p:nvGrpSpPr>
        <p:grpSpPr bwMode="auto">
          <a:xfrm>
            <a:off x="6072198" y="357170"/>
            <a:ext cx="2484001" cy="1285884"/>
            <a:chOff x="2506427" y="1611313"/>
            <a:chExt cx="1524000" cy="773290"/>
          </a:xfrm>
        </p:grpSpPr>
        <p:pic>
          <p:nvPicPr>
            <p:cNvPr id="8" name="Picture 35" descr="http://www.ndphs.org/internalfiles/Image/European%20Commission/European%20Flag(1).gif"/>
            <p:cNvPicPr>
              <a:picLocks noChangeAspect="1" noChangeArrowheads="1"/>
            </p:cNvPicPr>
            <p:nvPr/>
          </p:nvPicPr>
          <p:blipFill>
            <a:blip r:embed="rId3"/>
            <a:srcRect/>
            <a:stretch>
              <a:fillRect/>
            </a:stretch>
          </p:blipFill>
          <p:spPr bwMode="auto">
            <a:xfrm>
              <a:off x="2765425" y="1611313"/>
              <a:ext cx="1009650" cy="673100"/>
            </a:xfrm>
            <a:prstGeom prst="rect">
              <a:avLst/>
            </a:prstGeom>
            <a:noFill/>
            <a:ln w="9525">
              <a:noFill/>
              <a:miter lim="800000"/>
              <a:headEnd/>
              <a:tailEnd/>
            </a:ln>
          </p:spPr>
        </p:pic>
        <p:sp>
          <p:nvSpPr>
            <p:cNvPr id="9" name="TextBox 34"/>
            <p:cNvSpPr txBox="1">
              <a:spLocks noChangeArrowheads="1"/>
            </p:cNvSpPr>
            <p:nvPr/>
          </p:nvSpPr>
          <p:spPr bwMode="auto">
            <a:xfrm>
              <a:off x="2506427" y="2268540"/>
              <a:ext cx="1524000" cy="116063"/>
            </a:xfrm>
            <a:prstGeom prst="rect">
              <a:avLst/>
            </a:prstGeom>
            <a:noFill/>
            <a:ln w="9525">
              <a:noFill/>
              <a:miter lim="800000"/>
              <a:headEnd/>
              <a:tailEnd/>
            </a:ln>
          </p:spPr>
          <p:txBody>
            <a:bodyPr>
              <a:spAutoFit/>
            </a:bodyPr>
            <a:lstStyle/>
            <a:p>
              <a:pPr algn="ctr">
                <a:spcBef>
                  <a:spcPct val="50000"/>
                </a:spcBef>
              </a:pPr>
              <a:r>
                <a:rPr lang="en-US" altLang="zh-CN" sz="1600">
                  <a:solidFill>
                    <a:srgbClr val="0000CC"/>
                  </a:solidFill>
                  <a:ea typeface="黑体" pitchFamily="2" charset="-122"/>
                  <a:cs typeface="Arial" charset="0"/>
                </a:rPr>
                <a:t>European Commission</a:t>
              </a:r>
            </a:p>
          </p:txBody>
        </p:sp>
      </p:gr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0" y="500067"/>
          <a:ext cx="9144000" cy="4214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9"/>
          <p:cNvSpPr>
            <a:spLocks noChangeArrowheads="1"/>
          </p:cNvSpPr>
          <p:nvPr/>
        </p:nvSpPr>
        <p:spPr bwMode="auto">
          <a:xfrm>
            <a:off x="642910" y="642922"/>
            <a:ext cx="4214842" cy="714380"/>
          </a:xfrm>
          <a:prstGeom prst="flowChartAlternateProcess">
            <a:avLst/>
          </a:prstGeom>
          <a:ln>
            <a:solidFill>
              <a:schemeClr val="accent5">
                <a:lumMod val="50000"/>
              </a:schemeClr>
            </a:solidFill>
            <a:headEnd/>
            <a:tailEnd/>
          </a:ln>
        </p:spPr>
        <p:style>
          <a:lnRef idx="2">
            <a:schemeClr val="accent4"/>
          </a:lnRef>
          <a:fillRef idx="1">
            <a:schemeClr val="lt1"/>
          </a:fillRef>
          <a:effectRef idx="0">
            <a:schemeClr val="accent4"/>
          </a:effectRef>
          <a:fontRef idx="minor">
            <a:schemeClr val="dk1"/>
          </a:fontRef>
        </p:style>
        <p:txBody>
          <a:bodyPr wrap="none" anchor="ctr"/>
          <a:lstStyle/>
          <a:p>
            <a:pPr algn="ctr">
              <a:defRPr/>
            </a:pPr>
            <a:r>
              <a:rPr lang="zh-CN" altLang="en-US" sz="2800" b="1" dirty="0">
                <a:solidFill>
                  <a:schemeClr val="accent5">
                    <a:lumMod val="50000"/>
                  </a:schemeClr>
                </a:solidFill>
                <a:latin typeface="微软雅黑" pitchFamily="34" charset="-122"/>
                <a:ea typeface="微软雅黑" pitchFamily="34" charset="-122"/>
              </a:rPr>
              <a:t>欧盟委员会</a:t>
            </a:r>
            <a:r>
              <a:rPr lang="en-US" altLang="zh-CN" sz="2800" b="1" dirty="0">
                <a:solidFill>
                  <a:schemeClr val="accent5">
                    <a:lumMod val="50000"/>
                  </a:schemeClr>
                </a:solidFill>
                <a:latin typeface="微软雅黑" pitchFamily="34" charset="-122"/>
                <a:ea typeface="微软雅黑" pitchFamily="34" charset="-122"/>
              </a:rPr>
              <a:t>RASFF</a:t>
            </a:r>
            <a:r>
              <a:rPr lang="zh-CN" altLang="en-US" sz="2800" b="1" dirty="0" smtClean="0">
                <a:solidFill>
                  <a:schemeClr val="accent5">
                    <a:lumMod val="50000"/>
                  </a:schemeClr>
                </a:solidFill>
                <a:latin typeface="微软雅黑" pitchFamily="34" charset="-122"/>
                <a:ea typeface="微软雅黑" pitchFamily="34" charset="-122"/>
              </a:rPr>
              <a:t>系统</a:t>
            </a:r>
            <a:endParaRPr lang="zh-CN" altLang="en-US" sz="2800" b="1" dirty="0">
              <a:solidFill>
                <a:schemeClr val="accent5">
                  <a:lumMod val="50000"/>
                </a:schemeClr>
              </a:solidFill>
              <a:latin typeface="微软雅黑" pitchFamily="34" charset="-122"/>
              <a:ea typeface="微软雅黑" pitchFamily="34" charset="-122"/>
            </a:endParaRPr>
          </a:p>
        </p:txBody>
      </p:sp>
      <p:grpSp>
        <p:nvGrpSpPr>
          <p:cNvPr id="78852" name="组合 88"/>
          <p:cNvGrpSpPr>
            <a:grpSpLocks noChangeAspect="1"/>
          </p:cNvGrpSpPr>
          <p:nvPr/>
        </p:nvGrpSpPr>
        <p:grpSpPr bwMode="auto">
          <a:xfrm>
            <a:off x="6072198" y="500046"/>
            <a:ext cx="2484001" cy="1285884"/>
            <a:chOff x="2506427" y="1611313"/>
            <a:chExt cx="1524000" cy="773290"/>
          </a:xfrm>
        </p:grpSpPr>
        <p:pic>
          <p:nvPicPr>
            <p:cNvPr id="78853" name="Picture 35" descr="http://www.ndphs.org/internalfiles/Image/European%20Commission/European%20Flag(1).gif"/>
            <p:cNvPicPr>
              <a:picLocks noChangeAspect="1" noChangeArrowheads="1"/>
            </p:cNvPicPr>
            <p:nvPr/>
          </p:nvPicPr>
          <p:blipFill>
            <a:blip r:embed="rId3"/>
            <a:srcRect/>
            <a:stretch>
              <a:fillRect/>
            </a:stretch>
          </p:blipFill>
          <p:spPr bwMode="auto">
            <a:xfrm>
              <a:off x="2765425" y="1611313"/>
              <a:ext cx="1009650" cy="673100"/>
            </a:xfrm>
            <a:prstGeom prst="rect">
              <a:avLst/>
            </a:prstGeom>
            <a:noFill/>
            <a:ln w="9525">
              <a:noFill/>
              <a:miter lim="800000"/>
              <a:headEnd/>
              <a:tailEnd/>
            </a:ln>
          </p:spPr>
        </p:pic>
        <p:sp>
          <p:nvSpPr>
            <p:cNvPr id="78854" name="TextBox 34"/>
            <p:cNvSpPr txBox="1">
              <a:spLocks noChangeArrowheads="1"/>
            </p:cNvSpPr>
            <p:nvPr/>
          </p:nvSpPr>
          <p:spPr bwMode="auto">
            <a:xfrm>
              <a:off x="2506427" y="2268540"/>
              <a:ext cx="1524000" cy="116063"/>
            </a:xfrm>
            <a:prstGeom prst="rect">
              <a:avLst/>
            </a:prstGeom>
            <a:noFill/>
            <a:ln w="9525">
              <a:noFill/>
              <a:miter lim="800000"/>
              <a:headEnd/>
              <a:tailEnd/>
            </a:ln>
          </p:spPr>
          <p:txBody>
            <a:bodyPr>
              <a:spAutoFit/>
            </a:bodyPr>
            <a:lstStyle/>
            <a:p>
              <a:pPr algn="ctr">
                <a:spcBef>
                  <a:spcPct val="50000"/>
                </a:spcBef>
              </a:pPr>
              <a:r>
                <a:rPr lang="en-US" altLang="zh-CN" sz="1600">
                  <a:solidFill>
                    <a:srgbClr val="0000CC"/>
                  </a:solidFill>
                  <a:ea typeface="黑体" pitchFamily="2" charset="-122"/>
                  <a:cs typeface="Arial" charset="0"/>
                </a:rPr>
                <a:t>European Commission</a:t>
              </a:r>
            </a:p>
          </p:txBody>
        </p:sp>
      </p:grpSp>
      <p:sp>
        <p:nvSpPr>
          <p:cNvPr id="6" name="矩形 5"/>
          <p:cNvSpPr/>
          <p:nvPr/>
        </p:nvSpPr>
        <p:spPr>
          <a:xfrm>
            <a:off x="714348" y="2285996"/>
            <a:ext cx="7643866" cy="21698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defRPr/>
            </a:pPr>
            <a:r>
              <a:rPr lang="en-US" altLang="zh-CN" dirty="0" smtClean="0">
                <a:latin typeface="微软雅黑" pitchFamily="34" charset="-122"/>
              </a:rPr>
              <a:t>      </a:t>
            </a:r>
            <a:r>
              <a:rPr lang="zh-CN" altLang="en-US" dirty="0" smtClean="0">
                <a:solidFill>
                  <a:srgbClr val="080808"/>
                </a:solidFill>
                <a:latin typeface="微软雅黑" pitchFamily="34" charset="-122"/>
                <a:ea typeface="微软雅黑" pitchFamily="34" charset="-122"/>
              </a:rPr>
              <a:t> 欧盟食品和饲料快速预警系统（</a:t>
            </a:r>
            <a:r>
              <a:rPr lang="en-US" altLang="zh-CN" dirty="0" smtClean="0">
                <a:solidFill>
                  <a:srgbClr val="080808"/>
                </a:solidFill>
                <a:latin typeface="微软雅黑" pitchFamily="34" charset="-122"/>
                <a:ea typeface="微软雅黑" pitchFamily="34" charset="-122"/>
              </a:rPr>
              <a:t>RASFF</a:t>
            </a:r>
            <a:r>
              <a:rPr lang="zh-CN" altLang="en-US" dirty="0" smtClean="0">
                <a:solidFill>
                  <a:srgbClr val="080808"/>
                </a:solidFill>
                <a:latin typeface="微软雅黑" pitchFamily="34" charset="-122"/>
                <a:ea typeface="微软雅黑" pitchFamily="34" charset="-122"/>
              </a:rPr>
              <a:t>）是欧盟委员会依据</a:t>
            </a:r>
            <a:r>
              <a:rPr lang="en-US" altLang="zh-CN" dirty="0" smtClean="0">
                <a:solidFill>
                  <a:srgbClr val="080808"/>
                </a:solidFill>
                <a:latin typeface="微软雅黑" pitchFamily="34" charset="-122"/>
                <a:ea typeface="微软雅黑" pitchFamily="34" charset="-122"/>
              </a:rPr>
              <a:t>2002</a:t>
            </a:r>
            <a:r>
              <a:rPr lang="zh-CN" altLang="en-US" dirty="0" smtClean="0">
                <a:solidFill>
                  <a:srgbClr val="080808"/>
                </a:solidFill>
                <a:latin typeface="微软雅黑" pitchFamily="34" charset="-122"/>
                <a:ea typeface="微软雅黑" pitchFamily="34" charset="-122"/>
              </a:rPr>
              <a:t>年</a:t>
            </a:r>
            <a:r>
              <a:rPr lang="en-US" altLang="zh-CN" dirty="0" smtClean="0">
                <a:solidFill>
                  <a:srgbClr val="080808"/>
                </a:solidFill>
                <a:latin typeface="微软雅黑" pitchFamily="34" charset="-122"/>
                <a:ea typeface="微软雅黑" pitchFamily="34" charset="-122"/>
              </a:rPr>
              <a:t>1</a:t>
            </a:r>
            <a:r>
              <a:rPr lang="zh-CN" altLang="en-US" dirty="0" smtClean="0">
                <a:solidFill>
                  <a:srgbClr val="080808"/>
                </a:solidFill>
                <a:latin typeface="微软雅黑" pitchFamily="34" charset="-122"/>
                <a:ea typeface="微软雅黑" pitchFamily="34" charset="-122"/>
              </a:rPr>
              <a:t>月颁布的</a:t>
            </a:r>
            <a:r>
              <a:rPr lang="en-US" altLang="zh-CN" dirty="0" smtClean="0">
                <a:solidFill>
                  <a:srgbClr val="080808"/>
                </a:solidFill>
                <a:latin typeface="微软雅黑" pitchFamily="34" charset="-122"/>
                <a:ea typeface="微软雅黑" pitchFamily="34" charset="-122"/>
              </a:rPr>
              <a:t>EC/178/2002</a:t>
            </a:r>
            <a:r>
              <a:rPr lang="zh-CN" altLang="en-US" dirty="0" smtClean="0">
                <a:solidFill>
                  <a:srgbClr val="080808"/>
                </a:solidFill>
                <a:latin typeface="微软雅黑" pitchFamily="34" charset="-122"/>
                <a:ea typeface="微软雅黑" pitchFamily="34" charset="-122"/>
              </a:rPr>
              <a:t>条例建立的食品安全快速反应机制，旨在为各成员国食品安全主管机构进行食品和食品接触材料安全方面的信息交换提供有效途径。</a:t>
            </a:r>
            <a:endParaRPr lang="en-US" altLang="zh-CN" dirty="0" smtClean="0">
              <a:solidFill>
                <a:srgbClr val="080808"/>
              </a:solidFill>
              <a:latin typeface="微软雅黑" pitchFamily="34" charset="-122"/>
              <a:ea typeface="微软雅黑" pitchFamily="34" charset="-122"/>
            </a:endParaRPr>
          </a:p>
          <a:p>
            <a:pPr>
              <a:lnSpc>
                <a:spcPct val="150000"/>
              </a:lnSpc>
              <a:defRPr/>
            </a:pPr>
            <a:r>
              <a:rPr lang="zh-CN" altLang="en-US" dirty="0" smtClean="0">
                <a:solidFill>
                  <a:srgbClr val="080808"/>
                </a:solidFill>
                <a:latin typeface="微软雅黑" pitchFamily="34" charset="-122"/>
                <a:ea typeface="微软雅黑" pitchFamily="34" charset="-122"/>
              </a:rPr>
              <a:t>       通报产品包括</a:t>
            </a:r>
            <a:r>
              <a:rPr lang="zh-CN" altLang="en-US" b="1" dirty="0" smtClean="0">
                <a:solidFill>
                  <a:srgbClr val="FF0000"/>
                </a:solidFill>
                <a:effectLst>
                  <a:outerShdw blurRad="38100" dist="38100" dir="2700000" algn="tl">
                    <a:srgbClr val="C0C0C0"/>
                  </a:outerShdw>
                </a:effectLst>
                <a:latin typeface="微软雅黑" pitchFamily="34" charset="-122"/>
                <a:ea typeface="微软雅黑" pitchFamily="34" charset="-122"/>
              </a:rPr>
              <a:t>食品、饲料、食品和饲料添加剂以及食品接触材料</a:t>
            </a:r>
            <a:r>
              <a:rPr lang="zh-CN" altLang="en-US" dirty="0" smtClean="0">
                <a:solidFill>
                  <a:srgbClr val="080808"/>
                </a:solidFill>
                <a:latin typeface="微软雅黑" pitchFamily="34" charset="-122"/>
                <a:ea typeface="微软雅黑" pitchFamily="34" charset="-122"/>
              </a:rPr>
              <a:t>。</a:t>
            </a:r>
            <a:endParaRPr lang="zh-CN" altLang="en-US" dirty="0">
              <a:latin typeface="微软雅黑" pitchFamily="34" charset="-122"/>
            </a:endParaRP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19" name="组合 30"/>
          <p:cNvGrpSpPr>
            <a:grpSpLocks/>
          </p:cNvGrpSpPr>
          <p:nvPr/>
        </p:nvGrpSpPr>
        <p:grpSpPr bwMode="auto">
          <a:xfrm>
            <a:off x="785813" y="285732"/>
            <a:ext cx="7681912" cy="4721225"/>
            <a:chOff x="461963" y="500048"/>
            <a:chExt cx="8154987" cy="5178425"/>
          </a:xfrm>
        </p:grpSpPr>
        <p:sp>
          <p:nvSpPr>
            <p:cNvPr id="86020" name="AutoShape 28"/>
            <p:cNvSpPr>
              <a:spLocks noChangeArrowheads="1"/>
            </p:cNvSpPr>
            <p:nvPr/>
          </p:nvSpPr>
          <p:spPr bwMode="auto">
            <a:xfrm>
              <a:off x="593725" y="4102085"/>
              <a:ext cx="2074863" cy="1576388"/>
            </a:xfrm>
            <a:prstGeom prst="roundRect">
              <a:avLst>
                <a:gd name="adj" fmla="val 6185"/>
              </a:avLst>
            </a:prstGeom>
            <a:noFill/>
            <a:ln w="19050">
              <a:solidFill>
                <a:srgbClr val="006666"/>
              </a:solidFill>
              <a:round/>
              <a:headEnd/>
              <a:tailEnd/>
            </a:ln>
            <a:effectLst>
              <a:prstShdw prst="shdw17" dist="17961" dir="2700000">
                <a:srgbClr val="003D3D"/>
              </a:prstShdw>
            </a:effectLst>
          </p:spPr>
          <p:txBody>
            <a:bodyPr wrap="none" anchor="ctr"/>
            <a:lstStyle/>
            <a:p>
              <a:endParaRPr lang="zh-CN" altLang="en-US">
                <a:latin typeface="微软雅黑" pitchFamily="34" charset="-122"/>
              </a:endParaRPr>
            </a:p>
          </p:txBody>
        </p:sp>
        <p:sp>
          <p:nvSpPr>
            <p:cNvPr id="86021" name="AutoShape 4"/>
            <p:cNvSpPr>
              <a:spLocks noChangeArrowheads="1"/>
            </p:cNvSpPr>
            <p:nvPr/>
          </p:nvSpPr>
          <p:spPr bwMode="auto">
            <a:xfrm>
              <a:off x="461963" y="3070210"/>
              <a:ext cx="3005137" cy="703263"/>
            </a:xfrm>
            <a:prstGeom prst="parallelogram">
              <a:avLst>
                <a:gd name="adj" fmla="val 96779"/>
              </a:avLst>
            </a:prstGeom>
            <a:gradFill rotWithShape="1">
              <a:gsLst>
                <a:gs pos="0">
                  <a:srgbClr val="99CC00"/>
                </a:gs>
                <a:gs pos="100000">
                  <a:srgbClr val="CCFFCC"/>
                </a:gs>
              </a:gsLst>
              <a:lin ang="5400000" scaled="1"/>
            </a:gradFill>
            <a:ln w="9525">
              <a:miter lim="800000"/>
              <a:headEnd/>
              <a:tailEnd/>
            </a:ln>
            <a:scene3d>
              <a:camera prst="legacyObliqueBottom"/>
              <a:lightRig rig="legacyFlat3" dir="b"/>
            </a:scene3d>
            <a:sp3d extrusionH="887400" prstMaterial="legacyMatte">
              <a:bevelT w="13500" h="13500" prst="angle"/>
              <a:bevelB w="13500" h="13500" prst="angle"/>
              <a:extrusionClr>
                <a:srgbClr val="99CC00"/>
              </a:extrusionClr>
            </a:sp3d>
          </p:spPr>
          <p:txBody>
            <a:bodyPr wrap="none" anchor="ctr">
              <a:flatTx/>
            </a:bodyPr>
            <a:lstStyle/>
            <a:p>
              <a:endParaRPr lang="zh-CN" altLang="en-US">
                <a:latin typeface="微软雅黑" pitchFamily="34" charset="-122"/>
              </a:endParaRPr>
            </a:p>
          </p:txBody>
        </p:sp>
        <p:sp>
          <p:nvSpPr>
            <p:cNvPr id="86022" name="AutoShape 8"/>
            <p:cNvSpPr>
              <a:spLocks noChangeArrowheads="1"/>
            </p:cNvSpPr>
            <p:nvPr/>
          </p:nvSpPr>
          <p:spPr bwMode="auto">
            <a:xfrm rot="16200000" flipH="1">
              <a:off x="2218532" y="2963054"/>
              <a:ext cx="1847850" cy="719137"/>
            </a:xfrm>
            <a:prstGeom prst="parallelogram">
              <a:avLst>
                <a:gd name="adj" fmla="val 94038"/>
              </a:avLst>
            </a:prstGeom>
            <a:gradFill rotWithShape="0">
              <a:gsLst>
                <a:gs pos="0">
                  <a:srgbClr val="336600"/>
                </a:gs>
                <a:gs pos="100000">
                  <a:srgbClr val="003300"/>
                </a:gs>
              </a:gsLst>
              <a:lin ang="5400000" scaled="1"/>
            </a:gradFill>
            <a:ln w="9525" algn="ctr">
              <a:noFill/>
              <a:miter lim="800000"/>
              <a:headEnd/>
              <a:tailEnd/>
            </a:ln>
          </p:spPr>
          <p:txBody>
            <a:bodyPr wrap="none" anchor="ctr"/>
            <a:lstStyle/>
            <a:p>
              <a:endParaRPr lang="zh-CN" altLang="en-US">
                <a:latin typeface="微软雅黑" pitchFamily="34" charset="-122"/>
              </a:endParaRPr>
            </a:p>
          </p:txBody>
        </p:sp>
        <p:sp>
          <p:nvSpPr>
            <p:cNvPr id="86023" name="AutoShape 27"/>
            <p:cNvSpPr>
              <a:spLocks noChangeArrowheads="1"/>
            </p:cNvSpPr>
            <p:nvPr/>
          </p:nvSpPr>
          <p:spPr bwMode="auto">
            <a:xfrm>
              <a:off x="604838" y="4330685"/>
              <a:ext cx="2047875" cy="1054407"/>
            </a:xfrm>
            <a:prstGeom prst="roundRect">
              <a:avLst>
                <a:gd name="adj" fmla="val 6477"/>
              </a:avLst>
            </a:prstGeom>
            <a:gradFill rotWithShape="1">
              <a:gsLst>
                <a:gs pos="0">
                  <a:srgbClr val="FFFFFF">
                    <a:alpha val="0"/>
                  </a:srgbClr>
                </a:gs>
                <a:gs pos="100000">
                  <a:srgbClr val="4BC0E5"/>
                </a:gs>
              </a:gsLst>
              <a:lin ang="5400000" scaled="1"/>
            </a:gradFill>
            <a:ln w="12700" algn="ctr">
              <a:noFill/>
              <a:round/>
              <a:headEnd/>
              <a:tailEnd/>
            </a:ln>
          </p:spPr>
          <p:txBody>
            <a:bodyPr lIns="36000" tIns="46800" rIns="36000" bIns="46800" anchor="ctr">
              <a:spAutoFit/>
            </a:bodyPr>
            <a:lstStyle/>
            <a:p>
              <a:pPr>
                <a:lnSpc>
                  <a:spcPct val="150000"/>
                </a:lnSpc>
              </a:pPr>
              <a:r>
                <a:rPr lang="zh-CN" altLang="en-US" sz="1200" dirty="0" smtClean="0">
                  <a:latin typeface="微软雅黑" pitchFamily="34" charset="-122"/>
                </a:rPr>
                <a:t>       产品</a:t>
              </a:r>
              <a:r>
                <a:rPr lang="zh-CN" altLang="en-US" sz="1200" dirty="0">
                  <a:latin typeface="微软雅黑" pitchFamily="34" charset="-122"/>
                </a:rPr>
                <a:t>在出现严重风险后的通报，要求成员国需立即采取应对措施</a:t>
              </a:r>
              <a:r>
                <a:rPr lang="en-US" altLang="zh-CN" sz="1200" dirty="0">
                  <a:latin typeface="微软雅黑" pitchFamily="34" charset="-122"/>
                </a:rPr>
                <a:t>.</a:t>
              </a:r>
              <a:endParaRPr lang="ko-KR" altLang="en-US" sz="1200" dirty="0">
                <a:latin typeface="微软雅黑" pitchFamily="34" charset="-122"/>
                <a:ea typeface="宋体" charset="-122"/>
              </a:endParaRPr>
            </a:p>
          </p:txBody>
        </p:sp>
        <p:sp>
          <p:nvSpPr>
            <p:cNvPr id="86024" name="AutoShape 29"/>
            <p:cNvSpPr>
              <a:spLocks noChangeArrowheads="1"/>
            </p:cNvSpPr>
            <p:nvPr/>
          </p:nvSpPr>
          <p:spPr bwMode="auto">
            <a:xfrm>
              <a:off x="3109913" y="3285627"/>
              <a:ext cx="2074862" cy="2064888"/>
            </a:xfrm>
            <a:prstGeom prst="roundRect">
              <a:avLst>
                <a:gd name="adj" fmla="val 6185"/>
              </a:avLst>
            </a:prstGeom>
            <a:noFill/>
            <a:ln w="19050">
              <a:solidFill>
                <a:srgbClr val="003399"/>
              </a:solidFill>
              <a:round/>
              <a:headEnd/>
              <a:tailEnd/>
            </a:ln>
            <a:effectLst>
              <a:prstShdw prst="shdw17" dist="17961" dir="2700000">
                <a:srgbClr val="001F5C"/>
              </a:prstShdw>
            </a:effectLst>
          </p:spPr>
          <p:txBody>
            <a:bodyPr wrap="none" anchor="ctr"/>
            <a:lstStyle/>
            <a:p>
              <a:endParaRPr lang="zh-CN" altLang="en-US">
                <a:latin typeface="微软雅黑" pitchFamily="34" charset="-122"/>
              </a:endParaRPr>
            </a:p>
          </p:txBody>
        </p:sp>
        <p:sp>
          <p:nvSpPr>
            <p:cNvPr id="86025" name="AutoShape 30"/>
            <p:cNvSpPr>
              <a:spLocks noChangeArrowheads="1"/>
            </p:cNvSpPr>
            <p:nvPr/>
          </p:nvSpPr>
          <p:spPr bwMode="auto">
            <a:xfrm>
              <a:off x="5602288" y="2587609"/>
              <a:ext cx="2074862" cy="2526052"/>
            </a:xfrm>
            <a:prstGeom prst="roundRect">
              <a:avLst>
                <a:gd name="adj" fmla="val 6185"/>
              </a:avLst>
            </a:prstGeom>
            <a:noFill/>
            <a:ln w="19050">
              <a:solidFill>
                <a:srgbClr val="660066"/>
              </a:solidFill>
              <a:round/>
              <a:headEnd/>
              <a:tailEnd/>
            </a:ln>
            <a:effectLst>
              <a:prstShdw prst="shdw17" dist="17961" dir="2700000">
                <a:srgbClr val="3D003D"/>
              </a:prstShdw>
            </a:effectLst>
          </p:spPr>
          <p:txBody>
            <a:bodyPr wrap="none" anchor="ctr"/>
            <a:lstStyle/>
            <a:p>
              <a:endParaRPr lang="zh-CN" altLang="en-US">
                <a:latin typeface="微软雅黑" pitchFamily="34" charset="-122"/>
              </a:endParaRPr>
            </a:p>
          </p:txBody>
        </p:sp>
        <p:sp>
          <p:nvSpPr>
            <p:cNvPr id="86026" name="AutoShape 31"/>
            <p:cNvSpPr>
              <a:spLocks noChangeArrowheads="1"/>
            </p:cNvSpPr>
            <p:nvPr/>
          </p:nvSpPr>
          <p:spPr bwMode="auto">
            <a:xfrm>
              <a:off x="5632450" y="2806685"/>
              <a:ext cx="2047875" cy="2295143"/>
            </a:xfrm>
            <a:prstGeom prst="roundRect">
              <a:avLst>
                <a:gd name="adj" fmla="val 5273"/>
              </a:avLst>
            </a:prstGeom>
            <a:gradFill rotWithShape="1">
              <a:gsLst>
                <a:gs pos="0">
                  <a:srgbClr val="EFEFFA">
                    <a:alpha val="0"/>
                  </a:srgbClr>
                </a:gs>
                <a:gs pos="100000">
                  <a:srgbClr val="8183DB"/>
                </a:gs>
              </a:gsLst>
              <a:lin ang="5400000" scaled="1"/>
            </a:gradFill>
            <a:ln w="12700" algn="ctr">
              <a:noFill/>
              <a:round/>
              <a:headEnd/>
              <a:tailEnd/>
            </a:ln>
          </p:spPr>
          <p:txBody>
            <a:bodyPr lIns="90000" tIns="46800" rIns="90000" bIns="46800" anchor="ctr">
              <a:spAutoFit/>
            </a:bodyPr>
            <a:lstStyle/>
            <a:p>
              <a:pPr>
                <a:lnSpc>
                  <a:spcPct val="150000"/>
                </a:lnSpc>
              </a:pPr>
              <a:r>
                <a:rPr lang="zh-CN" altLang="en-US" sz="1200" dirty="0" smtClean="0">
                  <a:latin typeface="微软雅黑" pitchFamily="34" charset="-122"/>
                </a:rPr>
                <a:t>      食品</a:t>
              </a:r>
              <a:r>
                <a:rPr lang="zh-CN" altLang="en-US" sz="1200" dirty="0">
                  <a:latin typeface="微软雅黑" pitchFamily="34" charset="-122"/>
                </a:rPr>
                <a:t>和饲料在</a:t>
              </a:r>
              <a:r>
                <a:rPr lang="en-US" altLang="zh-CN" sz="1200" dirty="0">
                  <a:latin typeface="微软雅黑" pitchFamily="34" charset="-122"/>
                </a:rPr>
                <a:t>RASFF</a:t>
              </a:r>
              <a:r>
                <a:rPr lang="zh-CN" altLang="en-US" sz="1200" dirty="0">
                  <a:latin typeface="微软雅黑" pitchFamily="34" charset="-122"/>
                </a:rPr>
                <a:t>系统成员国口岸发现健康风险后遭遇拒绝入境，发布通报于</a:t>
              </a:r>
              <a:r>
                <a:rPr lang="en-US" altLang="zh-CN" sz="1200" dirty="0">
                  <a:latin typeface="微软雅黑" pitchFamily="34" charset="-122"/>
                </a:rPr>
                <a:t>RASFF</a:t>
              </a:r>
              <a:r>
                <a:rPr lang="zh-CN" altLang="en-US" sz="1200" dirty="0">
                  <a:latin typeface="微软雅黑" pitchFamily="34" charset="-122"/>
                </a:rPr>
                <a:t>系统成员国各口岸以防止被拒绝产品在</a:t>
              </a:r>
              <a:r>
                <a:rPr lang="en-US" altLang="zh-CN" sz="1200" dirty="0">
                  <a:latin typeface="微软雅黑" pitchFamily="34" charset="-122"/>
                </a:rPr>
                <a:t>RASFF</a:t>
              </a:r>
              <a:r>
                <a:rPr lang="zh-CN" altLang="en-US" sz="1200" dirty="0">
                  <a:latin typeface="微软雅黑" pitchFamily="34" charset="-122"/>
                </a:rPr>
                <a:t>系统成员国口岸再次入境。</a:t>
              </a:r>
            </a:p>
          </p:txBody>
        </p:sp>
        <p:sp>
          <p:nvSpPr>
            <p:cNvPr id="86027" name="AutoShape 32"/>
            <p:cNvSpPr>
              <a:spLocks noChangeArrowheads="1"/>
            </p:cNvSpPr>
            <p:nvPr/>
          </p:nvSpPr>
          <p:spPr bwMode="auto">
            <a:xfrm>
              <a:off x="3148013" y="3459725"/>
              <a:ext cx="2009775" cy="1654172"/>
            </a:xfrm>
            <a:prstGeom prst="roundRect">
              <a:avLst>
                <a:gd name="adj" fmla="val 4106"/>
              </a:avLst>
            </a:prstGeom>
            <a:gradFill rotWithShape="1">
              <a:gsLst>
                <a:gs pos="0">
                  <a:srgbClr val="FAFBFF">
                    <a:alpha val="0"/>
                  </a:srgbClr>
                </a:gs>
                <a:gs pos="100000">
                  <a:srgbClr val="5485FE"/>
                </a:gs>
              </a:gsLst>
              <a:lin ang="5400000" scaled="1"/>
            </a:gradFill>
            <a:ln w="12700" algn="ctr">
              <a:noFill/>
              <a:round/>
              <a:headEnd/>
              <a:tailEnd/>
            </a:ln>
          </p:spPr>
          <p:txBody>
            <a:bodyPr lIns="36000" tIns="46800" rIns="36000" bIns="46800" anchor="ctr">
              <a:spAutoFit/>
            </a:bodyPr>
            <a:lstStyle/>
            <a:p>
              <a:pPr>
                <a:lnSpc>
                  <a:spcPct val="150000"/>
                </a:lnSpc>
              </a:pPr>
              <a:r>
                <a:rPr lang="zh-CN" altLang="en-US" sz="1200" dirty="0" smtClean="0">
                  <a:latin typeface="微软雅黑" pitchFamily="34" charset="-122"/>
                </a:rPr>
                <a:t>       通报</a:t>
              </a:r>
              <a:r>
                <a:rPr lang="zh-CN" altLang="en-US" sz="1200" dirty="0">
                  <a:latin typeface="微软雅黑" pitchFamily="34" charset="-122"/>
                </a:rPr>
                <a:t>国完成风险识别，而产品未在其他成员国现售或对市场上已无相关产品时的通报，不需要采取紧急的应对措施</a:t>
              </a:r>
              <a:r>
                <a:rPr lang="en-US" altLang="zh-CN" sz="1200" dirty="0">
                  <a:latin typeface="微软雅黑" pitchFamily="34" charset="-122"/>
                </a:rPr>
                <a:t>.</a:t>
              </a:r>
              <a:endParaRPr lang="ko-KR" altLang="en-US" sz="1200" dirty="0">
                <a:solidFill>
                  <a:schemeClr val="bg1"/>
                </a:solidFill>
                <a:latin typeface="微软雅黑" pitchFamily="34" charset="-122"/>
                <a:ea typeface="HY헤드라인M"/>
                <a:cs typeface="HY헤드라인M"/>
              </a:endParaRPr>
            </a:p>
          </p:txBody>
        </p:sp>
        <p:sp>
          <p:nvSpPr>
            <p:cNvPr id="86028" name="Freeform 20"/>
            <p:cNvSpPr>
              <a:spLocks/>
            </p:cNvSpPr>
            <p:nvPr/>
          </p:nvSpPr>
          <p:spPr bwMode="auto">
            <a:xfrm>
              <a:off x="5048250" y="1676385"/>
              <a:ext cx="3568700" cy="841375"/>
            </a:xfrm>
            <a:custGeom>
              <a:avLst/>
              <a:gdLst>
                <a:gd name="T0" fmla="*/ 0 w 2248"/>
                <a:gd name="T1" fmla="*/ 2147483647 h 530"/>
                <a:gd name="T2" fmla="*/ 2147483647 w 2248"/>
                <a:gd name="T3" fmla="*/ 2147483647 h 530"/>
                <a:gd name="T4" fmla="*/ 2147483647 w 2248"/>
                <a:gd name="T5" fmla="*/ 2147483647 h 530"/>
                <a:gd name="T6" fmla="*/ 2147483647 w 2248"/>
                <a:gd name="T7" fmla="*/ 2147483647 h 530"/>
                <a:gd name="T8" fmla="*/ 2147483647 w 2248"/>
                <a:gd name="T9" fmla="*/ 2147483647 h 530"/>
                <a:gd name="T10" fmla="*/ 2147483647 w 2248"/>
                <a:gd name="T11" fmla="*/ 0 h 530"/>
                <a:gd name="T12" fmla="*/ 2147483647 w 2248"/>
                <a:gd name="T13" fmla="*/ 2147483647 h 530"/>
                <a:gd name="T14" fmla="*/ 0 w 2248"/>
                <a:gd name="T15" fmla="*/ 2147483647 h 530"/>
                <a:gd name="T16" fmla="*/ 0 60000 65536"/>
                <a:gd name="T17" fmla="*/ 0 60000 65536"/>
                <a:gd name="T18" fmla="*/ 0 60000 65536"/>
                <a:gd name="T19" fmla="*/ 0 60000 65536"/>
                <a:gd name="T20" fmla="*/ 0 60000 65536"/>
                <a:gd name="T21" fmla="*/ 0 60000 65536"/>
                <a:gd name="T22" fmla="*/ 0 60000 65536"/>
                <a:gd name="T23" fmla="*/ 0 60000 65536"/>
                <a:gd name="T24" fmla="*/ 0 w 2248"/>
                <a:gd name="T25" fmla="*/ 0 h 530"/>
                <a:gd name="T26" fmla="*/ 2248 w 2248"/>
                <a:gd name="T27" fmla="*/ 530 h 5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48" h="530">
                  <a:moveTo>
                    <a:pt x="0" y="94"/>
                  </a:moveTo>
                  <a:lnTo>
                    <a:pt x="300" y="374"/>
                  </a:lnTo>
                  <a:lnTo>
                    <a:pt x="1588" y="374"/>
                  </a:lnTo>
                  <a:lnTo>
                    <a:pt x="1836" y="530"/>
                  </a:lnTo>
                  <a:lnTo>
                    <a:pt x="2248" y="203"/>
                  </a:lnTo>
                  <a:lnTo>
                    <a:pt x="1025" y="0"/>
                  </a:lnTo>
                  <a:lnTo>
                    <a:pt x="1212" y="94"/>
                  </a:lnTo>
                  <a:lnTo>
                    <a:pt x="0" y="94"/>
                  </a:lnTo>
                  <a:close/>
                </a:path>
              </a:pathLst>
            </a:custGeom>
            <a:gradFill rotWithShape="0">
              <a:gsLst>
                <a:gs pos="0">
                  <a:srgbClr val="CC66FF"/>
                </a:gs>
                <a:gs pos="100000">
                  <a:srgbClr val="660066"/>
                </a:gs>
              </a:gsLst>
              <a:lin ang="0" scaled="1"/>
            </a:gradFill>
            <a:ln w="9525">
              <a:round/>
              <a:headEnd/>
              <a:tailEnd/>
            </a:ln>
            <a:scene3d>
              <a:camera prst="legacyObliqueBottom"/>
              <a:lightRig rig="legacyFlat3" dir="t"/>
            </a:scene3d>
            <a:sp3d extrusionH="887400" prstMaterial="legacyMatte">
              <a:bevelT w="13500" h="13500" prst="angle"/>
              <a:bevelB w="13500" h="13500" prst="angle"/>
              <a:extrusionClr>
                <a:srgbClr val="CC66FF"/>
              </a:extrusionClr>
            </a:sp3d>
          </p:spPr>
          <p:txBody>
            <a:bodyPr wrap="none" anchor="ctr">
              <a:flatTx/>
            </a:bodyPr>
            <a:lstStyle/>
            <a:p>
              <a:endParaRPr lang="zh-CN" altLang="en-US"/>
            </a:p>
          </p:txBody>
        </p:sp>
        <p:sp>
          <p:nvSpPr>
            <p:cNvPr id="86029" name="AutoShape 22"/>
            <p:cNvSpPr>
              <a:spLocks noChangeArrowheads="1"/>
            </p:cNvSpPr>
            <p:nvPr/>
          </p:nvSpPr>
          <p:spPr bwMode="auto">
            <a:xfrm rot="5400000">
              <a:off x="4693444" y="2189941"/>
              <a:ext cx="1187450" cy="471488"/>
            </a:xfrm>
            <a:prstGeom prst="parallelogram">
              <a:avLst>
                <a:gd name="adj" fmla="val 93593"/>
              </a:avLst>
            </a:prstGeom>
            <a:gradFill rotWithShape="0">
              <a:gsLst>
                <a:gs pos="0">
                  <a:srgbClr val="800080"/>
                </a:gs>
                <a:gs pos="100000">
                  <a:srgbClr val="480048"/>
                </a:gs>
              </a:gsLst>
              <a:lin ang="5400000" scaled="1"/>
            </a:gradFill>
            <a:ln w="9525">
              <a:noFill/>
              <a:miter lim="800000"/>
              <a:headEnd/>
              <a:tailEnd/>
            </a:ln>
          </p:spPr>
          <p:txBody>
            <a:bodyPr wrap="none" anchor="ctr"/>
            <a:lstStyle/>
            <a:p>
              <a:endParaRPr lang="zh-CN" altLang="en-US">
                <a:latin typeface="微软雅黑" pitchFamily="34" charset="-122"/>
              </a:endParaRPr>
            </a:p>
          </p:txBody>
        </p:sp>
        <p:sp>
          <p:nvSpPr>
            <p:cNvPr id="86030" name="AutoShape 14"/>
            <p:cNvSpPr>
              <a:spLocks noChangeArrowheads="1"/>
            </p:cNvSpPr>
            <p:nvPr/>
          </p:nvSpPr>
          <p:spPr bwMode="auto">
            <a:xfrm rot="10800000">
              <a:off x="2789238" y="2349485"/>
              <a:ext cx="2736850" cy="647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3667 w 21600"/>
                <a:gd name="T13" fmla="*/ 3667 h 21600"/>
                <a:gd name="T14" fmla="*/ 17933 w 21600"/>
                <a:gd name="T15" fmla="*/ 17933 h 21600"/>
              </a:gdLst>
              <a:ahLst/>
              <a:cxnLst>
                <a:cxn ang="T8">
                  <a:pos x="T0" y="T1"/>
                </a:cxn>
                <a:cxn ang="T9">
                  <a:pos x="T2" y="T3"/>
                </a:cxn>
                <a:cxn ang="T10">
                  <a:pos x="T4" y="T5"/>
                </a:cxn>
                <a:cxn ang="T11">
                  <a:pos x="T6" y="T7"/>
                </a:cxn>
              </a:cxnLst>
              <a:rect l="T12" t="T13" r="T14" b="T15"/>
              <a:pathLst>
                <a:path w="21600" h="21600">
                  <a:moveTo>
                    <a:pt x="0" y="0"/>
                  </a:moveTo>
                  <a:lnTo>
                    <a:pt x="3733" y="21600"/>
                  </a:lnTo>
                  <a:lnTo>
                    <a:pt x="17867" y="21600"/>
                  </a:lnTo>
                  <a:lnTo>
                    <a:pt x="21600" y="0"/>
                  </a:lnTo>
                  <a:close/>
                </a:path>
              </a:pathLst>
            </a:custGeom>
            <a:gradFill rotWithShape="1">
              <a:gsLst>
                <a:gs pos="0">
                  <a:srgbClr val="CCECFF"/>
                </a:gs>
                <a:gs pos="100000">
                  <a:srgbClr val="6699FF"/>
                </a:gs>
              </a:gsLst>
              <a:lin ang="5400000" scaled="1"/>
            </a:gradFill>
            <a:ln w="9525">
              <a:round/>
              <a:headEnd/>
              <a:tailEnd/>
            </a:ln>
            <a:scene3d>
              <a:camera prst="legacyObliqueBottom"/>
              <a:lightRig rig="legacyFlat3" dir="t"/>
            </a:scene3d>
            <a:sp3d extrusionH="887400" prstMaterial="legacyMatte">
              <a:bevelT w="13500" h="13500" prst="angle"/>
              <a:bevelB w="13500" h="13500" prst="angle"/>
              <a:extrusionClr>
                <a:srgbClr val="99CCFF"/>
              </a:extrusionClr>
            </a:sp3d>
          </p:spPr>
          <p:txBody>
            <a:bodyPr wrap="none" anchor="ctr">
              <a:flatTx/>
            </a:bodyPr>
            <a:lstStyle/>
            <a:p>
              <a:endParaRPr lang="zh-CN" altLang="en-US"/>
            </a:p>
          </p:txBody>
        </p:sp>
        <p:sp>
          <p:nvSpPr>
            <p:cNvPr id="86031" name="Freeform 43"/>
            <p:cNvSpPr>
              <a:spLocks/>
            </p:cNvSpPr>
            <p:nvPr/>
          </p:nvSpPr>
          <p:spPr bwMode="auto">
            <a:xfrm>
              <a:off x="473075" y="3081323"/>
              <a:ext cx="2303463" cy="685800"/>
            </a:xfrm>
            <a:custGeom>
              <a:avLst/>
              <a:gdLst>
                <a:gd name="T0" fmla="*/ 2147483647 w 1451"/>
                <a:gd name="T1" fmla="*/ 0 h 432"/>
                <a:gd name="T2" fmla="*/ 2147483647 w 1451"/>
                <a:gd name="T3" fmla="*/ 2147483647 h 432"/>
                <a:gd name="T4" fmla="*/ 2147483647 w 1451"/>
                <a:gd name="T5" fmla="*/ 2147483647 h 432"/>
                <a:gd name="T6" fmla="*/ 0 w 1451"/>
                <a:gd name="T7" fmla="*/ 2147483647 h 432"/>
                <a:gd name="T8" fmla="*/ 2147483647 w 1451"/>
                <a:gd name="T9" fmla="*/ 0 h 432"/>
                <a:gd name="T10" fmla="*/ 0 60000 65536"/>
                <a:gd name="T11" fmla="*/ 0 60000 65536"/>
                <a:gd name="T12" fmla="*/ 0 60000 65536"/>
                <a:gd name="T13" fmla="*/ 0 60000 65536"/>
                <a:gd name="T14" fmla="*/ 0 60000 65536"/>
                <a:gd name="T15" fmla="*/ 0 w 1451"/>
                <a:gd name="T16" fmla="*/ 0 h 432"/>
                <a:gd name="T17" fmla="*/ 1451 w 1451"/>
                <a:gd name="T18" fmla="*/ 432 h 432"/>
              </a:gdLst>
              <a:ahLst/>
              <a:cxnLst>
                <a:cxn ang="T10">
                  <a:pos x="T0" y="T1"/>
                </a:cxn>
                <a:cxn ang="T11">
                  <a:pos x="T2" y="T3"/>
                </a:cxn>
                <a:cxn ang="T12">
                  <a:pos x="T4" y="T5"/>
                </a:cxn>
                <a:cxn ang="T13">
                  <a:pos x="T6" y="T7"/>
                </a:cxn>
                <a:cxn ang="T14">
                  <a:pos x="T8" y="T9"/>
                </a:cxn>
              </a:cxnLst>
              <a:rect l="T15" t="T16" r="T17" b="T18"/>
              <a:pathLst>
                <a:path w="1451" h="432">
                  <a:moveTo>
                    <a:pt x="418" y="0"/>
                  </a:moveTo>
                  <a:lnTo>
                    <a:pt x="1451" y="2"/>
                  </a:lnTo>
                  <a:lnTo>
                    <a:pt x="1450" y="428"/>
                  </a:lnTo>
                  <a:lnTo>
                    <a:pt x="0" y="432"/>
                  </a:lnTo>
                  <a:lnTo>
                    <a:pt x="418" y="0"/>
                  </a:lnTo>
                  <a:close/>
                </a:path>
              </a:pathLst>
            </a:custGeom>
            <a:noFill/>
            <a:ln w="28575">
              <a:solidFill>
                <a:srgbClr val="FFFFFF">
                  <a:alpha val="50195"/>
                </a:srgbClr>
              </a:solidFill>
              <a:round/>
              <a:headEnd/>
              <a:tailEnd/>
            </a:ln>
          </p:spPr>
          <p:txBody>
            <a:bodyPr/>
            <a:lstStyle/>
            <a:p>
              <a:endParaRPr lang="zh-CN" altLang="en-US"/>
            </a:p>
          </p:txBody>
        </p:sp>
        <p:sp>
          <p:nvSpPr>
            <p:cNvPr id="86032" name="Freeform 44"/>
            <p:cNvSpPr>
              <a:spLocks/>
            </p:cNvSpPr>
            <p:nvPr/>
          </p:nvSpPr>
          <p:spPr bwMode="auto">
            <a:xfrm>
              <a:off x="2806700" y="2341548"/>
              <a:ext cx="2698750" cy="644525"/>
            </a:xfrm>
            <a:custGeom>
              <a:avLst/>
              <a:gdLst>
                <a:gd name="T0" fmla="*/ 2147483647 w 1700"/>
                <a:gd name="T1" fmla="*/ 2147483647 h 406"/>
                <a:gd name="T2" fmla="*/ 2147483647 w 1700"/>
                <a:gd name="T3" fmla="*/ 0 h 406"/>
                <a:gd name="T4" fmla="*/ 2147483647 w 1700"/>
                <a:gd name="T5" fmla="*/ 2147483647 h 406"/>
                <a:gd name="T6" fmla="*/ 0 w 1700"/>
                <a:gd name="T7" fmla="*/ 2147483647 h 406"/>
                <a:gd name="T8" fmla="*/ 2147483647 w 1700"/>
                <a:gd name="T9" fmla="*/ 2147483647 h 406"/>
                <a:gd name="T10" fmla="*/ 0 60000 65536"/>
                <a:gd name="T11" fmla="*/ 0 60000 65536"/>
                <a:gd name="T12" fmla="*/ 0 60000 65536"/>
                <a:gd name="T13" fmla="*/ 0 60000 65536"/>
                <a:gd name="T14" fmla="*/ 0 60000 65536"/>
                <a:gd name="T15" fmla="*/ 0 w 1700"/>
                <a:gd name="T16" fmla="*/ 0 h 406"/>
                <a:gd name="T17" fmla="*/ 1700 w 1700"/>
                <a:gd name="T18" fmla="*/ 406 h 406"/>
              </a:gdLst>
              <a:ahLst/>
              <a:cxnLst>
                <a:cxn ang="T10">
                  <a:pos x="T0" y="T1"/>
                </a:cxn>
                <a:cxn ang="T11">
                  <a:pos x="T2" y="T3"/>
                </a:cxn>
                <a:cxn ang="T12">
                  <a:pos x="T4" y="T5"/>
                </a:cxn>
                <a:cxn ang="T13">
                  <a:pos x="T6" y="T7"/>
                </a:cxn>
                <a:cxn ang="T14">
                  <a:pos x="T8" y="T9"/>
                </a:cxn>
              </a:cxnLst>
              <a:rect l="T15" t="T16" r="T17" b="T18"/>
              <a:pathLst>
                <a:path w="1700" h="406">
                  <a:moveTo>
                    <a:pt x="290" y="6"/>
                  </a:moveTo>
                  <a:lnTo>
                    <a:pt x="1396" y="0"/>
                  </a:lnTo>
                  <a:lnTo>
                    <a:pt x="1700" y="406"/>
                  </a:lnTo>
                  <a:lnTo>
                    <a:pt x="0" y="406"/>
                  </a:lnTo>
                  <a:lnTo>
                    <a:pt x="290" y="6"/>
                  </a:lnTo>
                  <a:close/>
                </a:path>
              </a:pathLst>
            </a:custGeom>
            <a:noFill/>
            <a:ln w="28575">
              <a:solidFill>
                <a:srgbClr val="FFFFFF">
                  <a:alpha val="50195"/>
                </a:srgbClr>
              </a:solidFill>
              <a:round/>
              <a:headEnd/>
              <a:tailEnd/>
            </a:ln>
          </p:spPr>
          <p:txBody>
            <a:bodyPr/>
            <a:lstStyle/>
            <a:p>
              <a:endParaRPr lang="zh-CN" altLang="en-US"/>
            </a:p>
          </p:txBody>
        </p:sp>
        <p:sp>
          <p:nvSpPr>
            <p:cNvPr id="86033" name="Freeform 45"/>
            <p:cNvSpPr>
              <a:spLocks/>
            </p:cNvSpPr>
            <p:nvPr/>
          </p:nvSpPr>
          <p:spPr bwMode="auto">
            <a:xfrm>
              <a:off x="5057775" y="1652573"/>
              <a:ext cx="3540125" cy="857250"/>
            </a:xfrm>
            <a:custGeom>
              <a:avLst/>
              <a:gdLst>
                <a:gd name="T0" fmla="*/ 0 w 2230"/>
                <a:gd name="T1" fmla="*/ 2147483647 h 540"/>
                <a:gd name="T2" fmla="*/ 2147483647 w 2230"/>
                <a:gd name="T3" fmla="*/ 2147483647 h 540"/>
                <a:gd name="T4" fmla="*/ 2147483647 w 2230"/>
                <a:gd name="T5" fmla="*/ 2147483647 h 540"/>
                <a:gd name="T6" fmla="*/ 2147483647 w 2230"/>
                <a:gd name="T7" fmla="*/ 2147483647 h 540"/>
                <a:gd name="T8" fmla="*/ 2147483647 w 2230"/>
                <a:gd name="T9" fmla="*/ 2147483647 h 540"/>
                <a:gd name="T10" fmla="*/ 2147483647 w 2230"/>
                <a:gd name="T11" fmla="*/ 0 h 540"/>
                <a:gd name="T12" fmla="*/ 2147483647 w 2230"/>
                <a:gd name="T13" fmla="*/ 2147483647 h 540"/>
                <a:gd name="T14" fmla="*/ 0 w 2230"/>
                <a:gd name="T15" fmla="*/ 2147483647 h 540"/>
                <a:gd name="T16" fmla="*/ 0 60000 65536"/>
                <a:gd name="T17" fmla="*/ 0 60000 65536"/>
                <a:gd name="T18" fmla="*/ 0 60000 65536"/>
                <a:gd name="T19" fmla="*/ 0 60000 65536"/>
                <a:gd name="T20" fmla="*/ 0 60000 65536"/>
                <a:gd name="T21" fmla="*/ 0 60000 65536"/>
                <a:gd name="T22" fmla="*/ 0 60000 65536"/>
                <a:gd name="T23" fmla="*/ 0 60000 65536"/>
                <a:gd name="T24" fmla="*/ 0 w 2230"/>
                <a:gd name="T25" fmla="*/ 0 h 540"/>
                <a:gd name="T26" fmla="*/ 2230 w 2230"/>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30" h="540">
                  <a:moveTo>
                    <a:pt x="0" y="98"/>
                  </a:moveTo>
                  <a:lnTo>
                    <a:pt x="281" y="370"/>
                  </a:lnTo>
                  <a:lnTo>
                    <a:pt x="1570" y="374"/>
                  </a:lnTo>
                  <a:lnTo>
                    <a:pt x="1818" y="540"/>
                  </a:lnTo>
                  <a:lnTo>
                    <a:pt x="2230" y="226"/>
                  </a:lnTo>
                  <a:lnTo>
                    <a:pt x="1007" y="0"/>
                  </a:lnTo>
                  <a:lnTo>
                    <a:pt x="1192" y="101"/>
                  </a:lnTo>
                  <a:lnTo>
                    <a:pt x="0" y="98"/>
                  </a:lnTo>
                  <a:close/>
                </a:path>
              </a:pathLst>
            </a:custGeom>
            <a:noFill/>
            <a:ln w="28575">
              <a:solidFill>
                <a:srgbClr val="FFFFFF">
                  <a:alpha val="50195"/>
                </a:srgbClr>
              </a:solidFill>
              <a:round/>
              <a:headEnd/>
              <a:tailEnd/>
            </a:ln>
          </p:spPr>
          <p:txBody>
            <a:bodyPr/>
            <a:lstStyle/>
            <a:p>
              <a:endParaRPr lang="zh-CN" altLang="en-US"/>
            </a:p>
          </p:txBody>
        </p:sp>
        <p:pic>
          <p:nvPicPr>
            <p:cNvPr id="86034" name="Picture 23" descr="p_12_1"/>
            <p:cNvPicPr>
              <a:picLocks noChangeAspect="1" noChangeArrowheads="1"/>
            </p:cNvPicPr>
            <p:nvPr/>
          </p:nvPicPr>
          <p:blipFill>
            <a:blip r:embed="rId3"/>
            <a:srcRect/>
            <a:stretch>
              <a:fillRect/>
            </a:stretch>
          </p:blipFill>
          <p:spPr bwMode="auto">
            <a:xfrm>
              <a:off x="877888" y="2011348"/>
              <a:ext cx="1619250" cy="1611312"/>
            </a:xfrm>
            <a:prstGeom prst="rect">
              <a:avLst/>
            </a:prstGeom>
            <a:noFill/>
            <a:ln w="9525">
              <a:noFill/>
              <a:miter lim="800000"/>
              <a:headEnd/>
              <a:tailEnd/>
            </a:ln>
          </p:spPr>
        </p:pic>
        <p:sp>
          <p:nvSpPr>
            <p:cNvPr id="86035" name="Rectangle 35"/>
            <p:cNvSpPr>
              <a:spLocks noChangeArrowheads="1"/>
            </p:cNvSpPr>
            <p:nvPr/>
          </p:nvSpPr>
          <p:spPr bwMode="auto">
            <a:xfrm>
              <a:off x="920750" y="2549510"/>
              <a:ext cx="1512888" cy="576263"/>
            </a:xfrm>
            <a:prstGeom prst="rect">
              <a:avLst/>
            </a:prstGeom>
            <a:noFill/>
            <a:ln w="9525">
              <a:noFill/>
              <a:miter lim="800000"/>
              <a:headEnd/>
              <a:tailEnd/>
            </a:ln>
          </p:spPr>
          <p:txBody>
            <a:bodyPr wrap="none" anchor="ctr"/>
            <a:lstStyle/>
            <a:p>
              <a:pPr algn="ctr"/>
              <a:r>
                <a:rPr lang="zh-CN" altLang="en-US" b="1">
                  <a:latin typeface="微软雅黑" pitchFamily="34" charset="-122"/>
                </a:rPr>
                <a:t>预警通报</a:t>
              </a:r>
              <a:endParaRPr lang="en-US" altLang="ko-KR" b="1">
                <a:solidFill>
                  <a:srgbClr val="000000"/>
                </a:solidFill>
                <a:latin typeface="微软雅黑" pitchFamily="34" charset="-122"/>
              </a:endParaRPr>
            </a:p>
          </p:txBody>
        </p:sp>
        <p:pic>
          <p:nvPicPr>
            <p:cNvPr id="86036" name="Picture 24" descr="p_12_2"/>
            <p:cNvPicPr>
              <a:picLocks noChangeAspect="1" noChangeArrowheads="1"/>
            </p:cNvPicPr>
            <p:nvPr/>
          </p:nvPicPr>
          <p:blipFill>
            <a:blip r:embed="rId4"/>
            <a:srcRect/>
            <a:stretch>
              <a:fillRect/>
            </a:stretch>
          </p:blipFill>
          <p:spPr bwMode="auto">
            <a:xfrm>
              <a:off x="3324225" y="1308085"/>
              <a:ext cx="1619250" cy="1611313"/>
            </a:xfrm>
            <a:prstGeom prst="rect">
              <a:avLst/>
            </a:prstGeom>
            <a:noFill/>
            <a:ln w="9525">
              <a:noFill/>
              <a:miter lim="800000"/>
              <a:headEnd/>
              <a:tailEnd/>
            </a:ln>
          </p:spPr>
        </p:pic>
        <p:pic>
          <p:nvPicPr>
            <p:cNvPr id="86037" name="Picture 25" descr="p_12_3"/>
            <p:cNvPicPr>
              <a:picLocks noChangeAspect="1" noChangeArrowheads="1"/>
            </p:cNvPicPr>
            <p:nvPr/>
          </p:nvPicPr>
          <p:blipFill>
            <a:blip r:embed="rId5"/>
            <a:srcRect/>
            <a:stretch>
              <a:fillRect/>
            </a:stretch>
          </p:blipFill>
          <p:spPr bwMode="auto">
            <a:xfrm>
              <a:off x="5718175" y="500048"/>
              <a:ext cx="1619250" cy="1611312"/>
            </a:xfrm>
            <a:prstGeom prst="rect">
              <a:avLst/>
            </a:prstGeom>
            <a:noFill/>
            <a:ln w="9525">
              <a:noFill/>
              <a:miter lim="800000"/>
              <a:headEnd/>
              <a:tailEnd/>
            </a:ln>
          </p:spPr>
        </p:pic>
        <p:sp>
          <p:nvSpPr>
            <p:cNvPr id="86038" name="Rectangle 36"/>
            <p:cNvSpPr>
              <a:spLocks noChangeArrowheads="1"/>
            </p:cNvSpPr>
            <p:nvPr/>
          </p:nvSpPr>
          <p:spPr bwMode="auto">
            <a:xfrm>
              <a:off x="3371850" y="1858948"/>
              <a:ext cx="1512888" cy="576262"/>
            </a:xfrm>
            <a:prstGeom prst="rect">
              <a:avLst/>
            </a:prstGeom>
            <a:noFill/>
            <a:ln w="9525">
              <a:noFill/>
              <a:miter lim="800000"/>
              <a:headEnd/>
              <a:tailEnd/>
            </a:ln>
          </p:spPr>
          <p:txBody>
            <a:bodyPr wrap="none" anchor="ctr"/>
            <a:lstStyle/>
            <a:p>
              <a:pPr algn="ctr"/>
              <a:r>
                <a:rPr lang="zh-CN" altLang="en-US" b="1" dirty="0">
                  <a:latin typeface="微软雅黑" pitchFamily="34" charset="-122"/>
                </a:rPr>
                <a:t>边境拒绝</a:t>
              </a:r>
              <a:endParaRPr lang="en-US" altLang="ko-KR" b="1" dirty="0">
                <a:solidFill>
                  <a:srgbClr val="000000"/>
                </a:solidFill>
                <a:latin typeface="微软雅黑" pitchFamily="34" charset="-122"/>
              </a:endParaRPr>
            </a:p>
          </p:txBody>
        </p:sp>
        <p:sp>
          <p:nvSpPr>
            <p:cNvPr id="86039" name="Rectangle 37"/>
            <p:cNvSpPr>
              <a:spLocks noChangeArrowheads="1"/>
            </p:cNvSpPr>
            <p:nvPr/>
          </p:nvSpPr>
          <p:spPr bwMode="auto">
            <a:xfrm>
              <a:off x="5772150" y="931848"/>
              <a:ext cx="1512888" cy="806450"/>
            </a:xfrm>
            <a:prstGeom prst="rect">
              <a:avLst/>
            </a:prstGeom>
            <a:noFill/>
            <a:ln w="9525">
              <a:noFill/>
              <a:miter lim="800000"/>
              <a:headEnd/>
              <a:tailEnd/>
            </a:ln>
          </p:spPr>
          <p:txBody>
            <a:bodyPr wrap="none" anchor="ctr"/>
            <a:lstStyle/>
            <a:p>
              <a:pPr algn="ctr"/>
              <a:r>
                <a:rPr lang="zh-CN" altLang="en-US" b="1">
                  <a:latin typeface="微软雅黑" pitchFamily="34" charset="-122"/>
                </a:rPr>
                <a:t>信息通报</a:t>
              </a:r>
              <a:endParaRPr lang="en-US" altLang="ko-KR" b="1">
                <a:solidFill>
                  <a:srgbClr val="000000"/>
                </a:solidFill>
                <a:latin typeface="微软雅黑" pitchFamily="34" charset="-122"/>
              </a:endParaRPr>
            </a:p>
          </p:txBody>
        </p:sp>
      </p:gr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ChangeArrowheads="1"/>
          </p:cNvSpPr>
          <p:nvPr/>
        </p:nvSpPr>
        <p:spPr bwMode="auto">
          <a:xfrm>
            <a:off x="539552" y="1058863"/>
            <a:ext cx="8352928" cy="1243012"/>
          </a:xfrm>
          <a:prstGeom prst="flowChartAlternateProcess">
            <a:avLst/>
          </a:prstGeom>
          <a:ln>
            <a:solidFill>
              <a:schemeClr val="accent5">
                <a:lumMod val="50000"/>
              </a:schemeClr>
            </a:solidFill>
            <a:headEnd/>
            <a:tailEnd/>
          </a:ln>
        </p:spPr>
        <p:style>
          <a:lnRef idx="2">
            <a:schemeClr val="accent4"/>
          </a:lnRef>
          <a:fillRef idx="1">
            <a:schemeClr val="lt1"/>
          </a:fillRef>
          <a:effectRef idx="0">
            <a:schemeClr val="accent4"/>
          </a:effectRef>
          <a:fontRef idx="minor">
            <a:schemeClr val="dk1"/>
          </a:fontRef>
        </p:style>
        <p:txBody>
          <a:bodyPr wrap="none" anchor="ctr"/>
          <a:lstStyle/>
          <a:p>
            <a:pPr algn="ctr">
              <a:defRPr/>
            </a:pPr>
            <a:r>
              <a:rPr lang="zh-CN" altLang="en-US" sz="4000" b="1" dirty="0">
                <a:solidFill>
                  <a:schemeClr val="accent5">
                    <a:lumMod val="50000"/>
                  </a:schemeClr>
                </a:solidFill>
                <a:latin typeface="微软雅黑" pitchFamily="34" charset="-122"/>
                <a:ea typeface="微软雅黑" pitchFamily="34" charset="-122"/>
              </a:rPr>
              <a:t>美国</a:t>
            </a:r>
            <a:r>
              <a:rPr lang="zh-CN" altLang="zh-CN" sz="4000" b="1" dirty="0">
                <a:solidFill>
                  <a:schemeClr val="accent5">
                    <a:lumMod val="50000"/>
                  </a:schemeClr>
                </a:solidFill>
                <a:latin typeface="微软雅黑" pitchFamily="34" charset="-122"/>
                <a:ea typeface="微软雅黑" pitchFamily="34" charset="-122"/>
              </a:rPr>
              <a:t>消费</a:t>
            </a:r>
            <a:r>
              <a:rPr lang="zh-CN" altLang="en-US" sz="4000" b="1" dirty="0">
                <a:solidFill>
                  <a:schemeClr val="accent5">
                    <a:lumMod val="50000"/>
                  </a:schemeClr>
                </a:solidFill>
                <a:latin typeface="微软雅黑" pitchFamily="34" charset="-122"/>
                <a:ea typeface="微软雅黑" pitchFamily="34" charset="-122"/>
              </a:rPr>
              <a:t>品</a:t>
            </a:r>
            <a:r>
              <a:rPr lang="zh-CN" altLang="zh-CN" sz="4000" b="1" dirty="0">
                <a:solidFill>
                  <a:schemeClr val="accent5">
                    <a:lumMod val="50000"/>
                  </a:schemeClr>
                </a:solidFill>
                <a:latin typeface="微软雅黑" pitchFamily="34" charset="-122"/>
                <a:ea typeface="微软雅黑" pitchFamily="34" charset="-122"/>
              </a:rPr>
              <a:t>产品安全委员会</a:t>
            </a:r>
            <a:r>
              <a:rPr lang="zh-CN" altLang="zh-CN" sz="3200" b="1" dirty="0">
                <a:solidFill>
                  <a:schemeClr val="accent5">
                    <a:lumMod val="50000"/>
                  </a:schemeClr>
                </a:solidFill>
                <a:latin typeface="微软雅黑" pitchFamily="34" charset="-122"/>
                <a:ea typeface="微软雅黑" pitchFamily="34" charset="-122"/>
              </a:rPr>
              <a:t>（</a:t>
            </a:r>
            <a:r>
              <a:rPr lang="en-US" altLang="zh-CN" sz="3200" b="1" dirty="0">
                <a:solidFill>
                  <a:schemeClr val="accent5">
                    <a:lumMod val="50000"/>
                  </a:schemeClr>
                </a:solidFill>
                <a:latin typeface="微软雅黑" pitchFamily="34" charset="-122"/>
                <a:ea typeface="微软雅黑" pitchFamily="34" charset="-122"/>
              </a:rPr>
              <a:t>CPSC</a:t>
            </a:r>
            <a:r>
              <a:rPr lang="zh-CN" altLang="zh-CN" sz="3200" b="1" dirty="0">
                <a:solidFill>
                  <a:schemeClr val="accent5">
                    <a:lumMod val="50000"/>
                  </a:schemeClr>
                </a:solidFill>
                <a:latin typeface="微软雅黑" pitchFamily="34" charset="-122"/>
                <a:ea typeface="微软雅黑" pitchFamily="34" charset="-122"/>
              </a:rPr>
              <a:t>）</a:t>
            </a:r>
            <a:endParaRPr lang="zh-CN" altLang="en-US" sz="3200" b="1" dirty="0">
              <a:solidFill>
                <a:schemeClr val="accent5">
                  <a:lumMod val="50000"/>
                </a:schemeClr>
              </a:solidFill>
              <a:latin typeface="微软雅黑" pitchFamily="34" charset="-122"/>
              <a:ea typeface="微软雅黑" pitchFamily="34" charset="-122"/>
            </a:endParaRPr>
          </a:p>
        </p:txBody>
      </p:sp>
      <p:pic>
        <p:nvPicPr>
          <p:cNvPr id="88068" name="Picture 3" descr="CPSC%E8%AE%A4%E8%AF%81_logo"/>
          <p:cNvPicPr>
            <a:picLocks noChangeAspect="1" noChangeArrowheads="1"/>
          </p:cNvPicPr>
          <p:nvPr/>
        </p:nvPicPr>
        <p:blipFill>
          <a:blip r:embed="rId3"/>
          <a:srcRect/>
          <a:stretch>
            <a:fillRect/>
          </a:stretch>
        </p:blipFill>
        <p:spPr bwMode="auto">
          <a:xfrm>
            <a:off x="3071802" y="2571748"/>
            <a:ext cx="2436303" cy="24802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7"/>
          <p:cNvSpPr txBox="1">
            <a:spLocks noChangeArrowheads="1"/>
          </p:cNvSpPr>
          <p:nvPr/>
        </p:nvSpPr>
        <p:spPr bwMode="auto">
          <a:xfrm>
            <a:off x="539750" y="1273175"/>
            <a:ext cx="8072438" cy="3749675"/>
          </a:xfrm>
          <a:prstGeom prst="rect">
            <a:avLst/>
          </a:prstGeom>
          <a:noFill/>
          <a:ln w="9525">
            <a:noFill/>
            <a:miter lim="800000"/>
            <a:headEnd/>
            <a:tailEnd/>
          </a:ln>
        </p:spPr>
        <p:txBody>
          <a:bodyPr>
            <a:spAutoFit/>
          </a:bodyPr>
          <a:lstStyle/>
          <a:p>
            <a:pPr>
              <a:lnSpc>
                <a:spcPct val="150000"/>
              </a:lnSpc>
            </a:pPr>
            <a:r>
              <a:rPr lang="en-US" altLang="zh-CN" sz="2000" b="1" dirty="0">
                <a:solidFill>
                  <a:schemeClr val="tx2"/>
                </a:solidFill>
                <a:latin typeface="微软雅黑" pitchFamily="34" charset="-122"/>
              </a:rPr>
              <a:t>       CPSC</a:t>
            </a:r>
            <a:r>
              <a:rPr lang="zh-CN" altLang="en-US" sz="2000" b="1" dirty="0">
                <a:solidFill>
                  <a:schemeClr val="tx2"/>
                </a:solidFill>
                <a:latin typeface="微软雅黑" pitchFamily="34" charset="-122"/>
              </a:rPr>
              <a:t>管辖多达</a:t>
            </a:r>
            <a:r>
              <a:rPr lang="en-US" altLang="zh-CN" sz="2000" b="1" dirty="0">
                <a:solidFill>
                  <a:schemeClr val="tx2"/>
                </a:solidFill>
                <a:latin typeface="微软雅黑" pitchFamily="34" charset="-122"/>
              </a:rPr>
              <a:t>15,000</a:t>
            </a:r>
            <a:r>
              <a:rPr lang="zh-CN" altLang="en-US" sz="2000" b="1" dirty="0">
                <a:solidFill>
                  <a:schemeClr val="tx2"/>
                </a:solidFill>
                <a:latin typeface="微软雅黑" pitchFamily="34" charset="-122"/>
              </a:rPr>
              <a:t>种用于家庭、体育、娱乐及学校的消费品。</a:t>
            </a:r>
            <a:r>
              <a:rPr lang="zh-CN" altLang="en-US" sz="2000" b="1" dirty="0">
                <a:latin typeface="微软雅黑" pitchFamily="34" charset="-122"/>
              </a:rPr>
              <a:t>包括：</a:t>
            </a:r>
          </a:p>
          <a:p>
            <a:pPr>
              <a:lnSpc>
                <a:spcPct val="150000"/>
              </a:lnSpc>
            </a:pPr>
            <a:r>
              <a:rPr lang="zh-CN" altLang="en-US" sz="2000" b="1" dirty="0">
                <a:latin typeface="微软雅黑" pitchFamily="34" charset="-122"/>
              </a:rPr>
              <a:t>       任何物品或其零部件，若其生产或推广的目的是：</a:t>
            </a:r>
          </a:p>
          <a:p>
            <a:pPr>
              <a:lnSpc>
                <a:spcPct val="150000"/>
              </a:lnSpc>
            </a:pPr>
            <a:r>
              <a:rPr lang="zh-CN" altLang="en-US" sz="2000" b="1" dirty="0">
                <a:latin typeface="微软雅黑" pitchFamily="34" charset="-122"/>
              </a:rPr>
              <a:t>       </a:t>
            </a:r>
            <a:r>
              <a:rPr lang="en-US" altLang="zh-CN" sz="2000" dirty="0">
                <a:latin typeface="微软雅黑" pitchFamily="34" charset="-122"/>
              </a:rPr>
              <a:t>(</a:t>
            </a:r>
            <a:r>
              <a:rPr lang="en-US" altLang="zh-CN" sz="2000" dirty="0" err="1">
                <a:latin typeface="微软雅黑" pitchFamily="34" charset="-122"/>
              </a:rPr>
              <a:t>i</a:t>
            </a:r>
            <a:r>
              <a:rPr lang="en-US" altLang="zh-CN" sz="2000" dirty="0">
                <a:latin typeface="微软雅黑" pitchFamily="34" charset="-122"/>
              </a:rPr>
              <a:t>)</a:t>
            </a:r>
            <a:r>
              <a:rPr lang="zh-CN" altLang="en-US" sz="2000" dirty="0">
                <a:latin typeface="微软雅黑" pitchFamily="34" charset="-122"/>
              </a:rPr>
              <a:t>销售给消费者在住家、居民住所、学校、娱乐场所等永久性地或临时性地使用；</a:t>
            </a:r>
          </a:p>
          <a:p>
            <a:pPr>
              <a:lnSpc>
                <a:spcPct val="150000"/>
              </a:lnSpc>
            </a:pPr>
            <a:r>
              <a:rPr lang="zh-CN" altLang="en-US" sz="2000" dirty="0">
                <a:latin typeface="微软雅黑" pitchFamily="34" charset="-122"/>
              </a:rPr>
              <a:t>      </a:t>
            </a:r>
            <a:r>
              <a:rPr lang="en-US" altLang="zh-CN" sz="2000" dirty="0">
                <a:latin typeface="微软雅黑" pitchFamily="34" charset="-122"/>
              </a:rPr>
              <a:t>(ii)</a:t>
            </a:r>
            <a:r>
              <a:rPr lang="zh-CN" altLang="en-US" sz="2000" dirty="0">
                <a:latin typeface="微软雅黑" pitchFamily="34" charset="-122"/>
              </a:rPr>
              <a:t>供个人在住家或居民住所、学校、娱乐场所等永久性地或临时性地使用、消费或享用” 。</a:t>
            </a:r>
          </a:p>
          <a:p>
            <a:pPr>
              <a:lnSpc>
                <a:spcPct val="150000"/>
              </a:lnSpc>
            </a:pPr>
            <a:r>
              <a:rPr lang="zh-CN" altLang="en-US" sz="2000" b="1" dirty="0">
                <a:latin typeface="微软雅黑" pitchFamily="34" charset="-122"/>
              </a:rPr>
              <a:t></a:t>
            </a:r>
          </a:p>
        </p:txBody>
      </p:sp>
      <p:sp>
        <p:nvSpPr>
          <p:cNvPr id="5" name="AutoShape 25"/>
          <p:cNvSpPr>
            <a:spLocks noChangeArrowheads="1"/>
          </p:cNvSpPr>
          <p:nvPr/>
        </p:nvSpPr>
        <p:spPr bwMode="auto">
          <a:xfrm>
            <a:off x="571472" y="285732"/>
            <a:ext cx="3071834" cy="714380"/>
          </a:xfrm>
          <a:prstGeom prst="flowChartAlternateProcess">
            <a:avLst/>
          </a:prstGeom>
          <a:solidFill>
            <a:schemeClr val="accent1">
              <a:lumMod val="60000"/>
              <a:lumOff val="40000"/>
            </a:schemeClr>
          </a:solidFill>
          <a:ln>
            <a:solidFill>
              <a:schemeClr val="accent1"/>
            </a:solid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defRPr/>
            </a:pP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CPSC</a:t>
            </a:r>
            <a:r>
              <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管辖范围</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5"/>
          <p:cNvSpPr>
            <a:spLocks noChangeArrowheads="1"/>
          </p:cNvSpPr>
          <p:nvPr/>
        </p:nvSpPr>
        <p:spPr bwMode="auto">
          <a:xfrm>
            <a:off x="214282" y="285732"/>
            <a:ext cx="4143404" cy="714380"/>
          </a:xfrm>
          <a:prstGeom prst="flowChartAlternateProcess">
            <a:avLst/>
          </a:prstGeom>
          <a:solidFill>
            <a:schemeClr val="accent1">
              <a:lumMod val="60000"/>
              <a:lumOff val="40000"/>
            </a:schemeClr>
          </a:solidFill>
          <a:ln>
            <a:no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defRPr/>
            </a:pP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CPSC</a:t>
            </a:r>
            <a:r>
              <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关注的安全问题</a:t>
            </a:r>
          </a:p>
        </p:txBody>
      </p:sp>
      <p:sp>
        <p:nvSpPr>
          <p:cNvPr id="96260" name="Rectangle 6"/>
          <p:cNvSpPr>
            <a:spLocks noChangeArrowheads="1"/>
          </p:cNvSpPr>
          <p:nvPr/>
        </p:nvSpPr>
        <p:spPr bwMode="auto">
          <a:xfrm>
            <a:off x="642910" y="1500178"/>
            <a:ext cx="7632700" cy="3113087"/>
          </a:xfrm>
          <a:prstGeom prst="rect">
            <a:avLst/>
          </a:prstGeom>
          <a:noFill/>
          <a:ln w="9525">
            <a:noFill/>
            <a:miter lim="800000"/>
            <a:headEnd/>
            <a:tailEnd/>
          </a:ln>
        </p:spPr>
        <p:txBody>
          <a:bodyPr>
            <a:spAutoFit/>
          </a:bodyPr>
          <a:lstStyle/>
          <a:p>
            <a:pPr algn="just">
              <a:lnSpc>
                <a:spcPct val="160000"/>
              </a:lnSpc>
            </a:pPr>
            <a:r>
              <a:rPr lang="en-US" altLang="zh-CN" sz="2400" dirty="0">
                <a:ea typeface="宋体" charset="-122"/>
              </a:rPr>
              <a:t>   </a:t>
            </a:r>
            <a:r>
              <a:rPr lang="en-US" altLang="zh-CN" sz="2000" dirty="0">
                <a:latin typeface="微软雅黑" pitchFamily="34" charset="-122"/>
              </a:rPr>
              <a:t>——</a:t>
            </a:r>
            <a:r>
              <a:rPr lang="zh-CN" altLang="en-US" sz="2000" dirty="0">
                <a:latin typeface="微软雅黑" pitchFamily="34" charset="-122"/>
              </a:rPr>
              <a:t>产品不符合该法案规定的强制安全标准或禁令；</a:t>
            </a:r>
          </a:p>
          <a:p>
            <a:pPr algn="just">
              <a:lnSpc>
                <a:spcPct val="160000"/>
              </a:lnSpc>
            </a:pPr>
            <a:r>
              <a:rPr lang="zh-CN" altLang="en-US" sz="2000" dirty="0">
                <a:latin typeface="微软雅黑" pitchFamily="34" charset="-122"/>
              </a:rPr>
              <a:t> </a:t>
            </a:r>
            <a:r>
              <a:rPr lang="zh-CN" altLang="en-US" sz="2000" dirty="0" smtClean="0">
                <a:latin typeface="微软雅黑" pitchFamily="34" charset="-122"/>
              </a:rPr>
              <a:t>  </a:t>
            </a:r>
            <a:r>
              <a:rPr lang="en-US" altLang="zh-CN" sz="2000" dirty="0" smtClean="0">
                <a:latin typeface="微软雅黑" pitchFamily="34" charset="-122"/>
              </a:rPr>
              <a:t>——</a:t>
            </a:r>
            <a:r>
              <a:rPr lang="zh-CN" altLang="en-US" sz="2000" dirty="0">
                <a:latin typeface="微软雅黑" pitchFamily="34" charset="-122"/>
              </a:rPr>
              <a:t>产品不符合自愿性标准，并且委员会人员已确定该不符合性已构成了实质的产品危害，例如儿童外套上的系绳导致的窒扼和夹伤危险；</a:t>
            </a:r>
          </a:p>
          <a:p>
            <a:pPr algn="just">
              <a:lnSpc>
                <a:spcPct val="160000"/>
              </a:lnSpc>
            </a:pPr>
            <a:r>
              <a:rPr lang="zh-CN" altLang="en-US" sz="2000" dirty="0">
                <a:latin typeface="微软雅黑" pitchFamily="34" charset="-122"/>
              </a:rPr>
              <a:t> </a:t>
            </a:r>
            <a:r>
              <a:rPr lang="zh-CN" altLang="en-US" sz="2000" dirty="0" smtClean="0">
                <a:latin typeface="微软雅黑" pitchFamily="34" charset="-122"/>
              </a:rPr>
              <a:t>  </a:t>
            </a:r>
            <a:r>
              <a:rPr lang="en-US" altLang="zh-CN" sz="2000" dirty="0">
                <a:latin typeface="微软雅黑" pitchFamily="34" charset="-122"/>
              </a:rPr>
              <a:t>——</a:t>
            </a:r>
            <a:r>
              <a:rPr lang="zh-CN" altLang="en-US" sz="2000" dirty="0">
                <a:latin typeface="微软雅黑" pitchFamily="34" charset="-122"/>
              </a:rPr>
              <a:t>包含可能构成</a:t>
            </a:r>
            <a:r>
              <a:rPr lang="zh-CN" altLang="en-US" sz="2000" b="1" dirty="0">
                <a:solidFill>
                  <a:srgbClr val="FF0000"/>
                </a:solidFill>
                <a:latin typeface="微软雅黑" pitchFamily="34" charset="-122"/>
              </a:rPr>
              <a:t>“实质产品危害”</a:t>
            </a:r>
            <a:r>
              <a:rPr lang="zh-CN" altLang="en-US" sz="2000" dirty="0">
                <a:latin typeface="微软雅黑" pitchFamily="34" charset="-122"/>
              </a:rPr>
              <a:t>缺陷的产品；</a:t>
            </a:r>
          </a:p>
          <a:p>
            <a:pPr algn="just">
              <a:lnSpc>
                <a:spcPct val="160000"/>
              </a:lnSpc>
            </a:pPr>
            <a:r>
              <a:rPr lang="zh-CN" altLang="en-US" sz="2000" dirty="0">
                <a:latin typeface="微软雅黑" pitchFamily="34" charset="-122"/>
              </a:rPr>
              <a:t>  </a:t>
            </a:r>
            <a:r>
              <a:rPr lang="zh-CN" altLang="en-US" sz="2000" dirty="0" smtClean="0">
                <a:latin typeface="微软雅黑" pitchFamily="34" charset="-122"/>
              </a:rPr>
              <a:t> </a:t>
            </a:r>
            <a:r>
              <a:rPr lang="en-US" altLang="zh-CN" sz="2000" dirty="0" smtClean="0">
                <a:latin typeface="微软雅黑" pitchFamily="34" charset="-122"/>
              </a:rPr>
              <a:t>——</a:t>
            </a:r>
            <a:r>
              <a:rPr lang="zh-CN" altLang="en-US" sz="2000" dirty="0">
                <a:latin typeface="微软雅黑" pitchFamily="34" charset="-122"/>
              </a:rPr>
              <a:t>存在严重伤害或死亡的</a:t>
            </a:r>
            <a:r>
              <a:rPr lang="zh-CN" altLang="en-US" sz="2000" b="1" dirty="0">
                <a:solidFill>
                  <a:srgbClr val="FF0000"/>
                </a:solidFill>
                <a:latin typeface="微软雅黑" pitchFamily="34" charset="-122"/>
              </a:rPr>
              <a:t>“不合理风险”</a:t>
            </a:r>
            <a:r>
              <a:rPr lang="zh-CN" altLang="en-US" sz="2000" dirty="0">
                <a:latin typeface="微软雅黑" pitchFamily="34" charset="-122"/>
              </a:rPr>
              <a:t>的产品。</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p:cNvSpPr>
            <a:spLocks noGrp="1"/>
          </p:cNvSpPr>
          <p:nvPr>
            <p:ph type="sldNum" sz="quarter" idx="13"/>
          </p:nvPr>
        </p:nvSpPr>
        <p:spPr>
          <a:xfrm>
            <a:off x="3124200" y="5203825"/>
            <a:ext cx="2895600" cy="396875"/>
          </a:xfrm>
          <a:noFill/>
        </p:spPr>
        <p:txBody>
          <a:bodyPr/>
          <a:lstStyle/>
          <a:p>
            <a:pPr algn="ctr"/>
            <a:fld id="{E0C7AE64-81DC-4488-A132-DAC5198291EE}" type="slidenum">
              <a:rPr lang="en-US" altLang="zh-CN" smtClean="0"/>
              <a:pPr algn="ctr"/>
              <a:t>31</a:t>
            </a:fld>
            <a:endParaRPr lang="en-US" altLang="zh-CN" smtClean="0"/>
          </a:p>
        </p:txBody>
      </p:sp>
      <p:sp>
        <p:nvSpPr>
          <p:cNvPr id="124930" name="Title 1"/>
          <p:cNvSpPr>
            <a:spLocks noGrp="1"/>
          </p:cNvSpPr>
          <p:nvPr>
            <p:ph type="title"/>
          </p:nvPr>
        </p:nvSpPr>
        <p:spPr>
          <a:xfrm>
            <a:off x="642910" y="571484"/>
            <a:ext cx="5572125" cy="712787"/>
          </a:xfrm>
        </p:spPr>
        <p:txBody>
          <a:bodyPr/>
          <a:lstStyle/>
          <a:p>
            <a:pPr algn="l" eaLnBrk="1" hangingPunct="1"/>
            <a:r>
              <a:rPr lang="zh-CN" altLang="en-US" sz="3600" dirty="0" smtClean="0">
                <a:latin typeface="微软雅黑" pitchFamily="34" charset="-122"/>
                <a:ea typeface="微软雅黑" pitchFamily="34" charset="-122"/>
              </a:rPr>
              <a:t>美国</a:t>
            </a:r>
            <a:r>
              <a:rPr lang="zh-CN" altLang="en-US" sz="3600" dirty="0" smtClean="0">
                <a:solidFill>
                  <a:srgbClr val="FF0000"/>
                </a:solidFill>
                <a:latin typeface="微软雅黑" pitchFamily="34" charset="-122"/>
                <a:ea typeface="微软雅黑" pitchFamily="34" charset="-122"/>
              </a:rPr>
              <a:t>消费品</a:t>
            </a:r>
            <a:r>
              <a:rPr lang="zh-CN" altLang="en-US" sz="3600" dirty="0" smtClean="0">
                <a:latin typeface="微软雅黑" pitchFamily="34" charset="-122"/>
                <a:ea typeface="微软雅黑" pitchFamily="34" charset="-122"/>
              </a:rPr>
              <a:t>召回案例</a:t>
            </a:r>
            <a:endParaRPr lang="en-US" altLang="zh-CN" sz="3600" dirty="0" smtClean="0">
              <a:latin typeface="微软雅黑" pitchFamily="34" charset="-122"/>
              <a:ea typeface="微软雅黑" pitchFamily="34" charset="-122"/>
            </a:endParaRPr>
          </a:p>
        </p:txBody>
      </p:sp>
      <p:sp>
        <p:nvSpPr>
          <p:cNvPr id="124931" name="Content Placeholder 2"/>
          <p:cNvSpPr>
            <a:spLocks noGrp="1"/>
          </p:cNvSpPr>
          <p:nvPr>
            <p:ph idx="1"/>
          </p:nvPr>
        </p:nvSpPr>
        <p:spPr>
          <a:xfrm>
            <a:off x="1357290" y="1428740"/>
            <a:ext cx="5857875" cy="1357322"/>
          </a:xfrm>
        </p:spPr>
        <p:txBody>
          <a:bodyPr/>
          <a:lstStyle/>
          <a:p>
            <a:pPr marL="173038" indent="-173038" eaLnBrk="1" hangingPunct="1">
              <a:lnSpc>
                <a:spcPct val="150000"/>
              </a:lnSpc>
            </a:pPr>
            <a:r>
              <a:rPr lang="en-US" altLang="zh-CN" sz="2000" dirty="0" smtClean="0">
                <a:latin typeface="微软雅黑" pitchFamily="34" charset="-122"/>
                <a:ea typeface="微软雅黑" pitchFamily="34" charset="-122"/>
              </a:rPr>
              <a:t>25%</a:t>
            </a:r>
            <a:r>
              <a:rPr lang="zh-CN" altLang="en-US" sz="2000" dirty="0" smtClean="0">
                <a:latin typeface="微软雅黑" pitchFamily="34" charset="-122"/>
                <a:ea typeface="微软雅黑" pitchFamily="34" charset="-122"/>
              </a:rPr>
              <a:t>有相应法规规定 </a:t>
            </a:r>
            <a:endParaRPr lang="en-US" altLang="zh-CN" sz="2000" dirty="0" smtClean="0">
              <a:latin typeface="微软雅黑" pitchFamily="34" charset="-122"/>
              <a:ea typeface="微软雅黑" pitchFamily="34" charset="-122"/>
            </a:endParaRPr>
          </a:p>
          <a:p>
            <a:pPr marL="173038" indent="-173038" eaLnBrk="1" hangingPunct="1">
              <a:lnSpc>
                <a:spcPct val="150000"/>
              </a:lnSpc>
            </a:pPr>
            <a:r>
              <a:rPr lang="en-US" altLang="zh-CN" sz="2000" dirty="0" smtClean="0">
                <a:latin typeface="微软雅黑" pitchFamily="34" charset="-122"/>
                <a:ea typeface="微软雅黑" pitchFamily="34" charset="-122"/>
              </a:rPr>
              <a:t>75%</a:t>
            </a:r>
            <a:r>
              <a:rPr lang="zh-CN" altLang="en-US" sz="2000" dirty="0" smtClean="0">
                <a:latin typeface="微软雅黑" pitchFamily="34" charset="-122"/>
                <a:ea typeface="微软雅黑" pitchFamily="34" charset="-122"/>
              </a:rPr>
              <a:t>的安全问题没有相应法规</a:t>
            </a:r>
            <a:r>
              <a:rPr lang="zh-CN" altLang="en-US" sz="2000" dirty="0" smtClean="0">
                <a:latin typeface="微软雅黑" pitchFamily="34" charset="-122"/>
                <a:ea typeface="微软雅黑" pitchFamily="34" charset="-122"/>
              </a:rPr>
              <a:t>规定</a:t>
            </a:r>
            <a:endParaRPr lang="en-US" altLang="zh-CN" sz="2800" dirty="0" smtClean="0">
              <a:latin typeface="Calibri" pitchFamily="34" charset="0"/>
              <a:ea typeface="宋体" charset="-122"/>
            </a:endParaRPr>
          </a:p>
        </p:txBody>
      </p:sp>
      <p:sp>
        <p:nvSpPr>
          <p:cNvPr id="5" name="Oval 4"/>
          <p:cNvSpPr/>
          <p:nvPr/>
        </p:nvSpPr>
        <p:spPr>
          <a:xfrm>
            <a:off x="7500938" y="2357438"/>
            <a:ext cx="1250950" cy="1098550"/>
          </a:xfrm>
          <a:prstGeom prst="ellipse">
            <a:avLst/>
          </a:prstGeom>
          <a:solidFill>
            <a:srgbClr val="D84B9B">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6" name="Oval 5"/>
          <p:cNvSpPr/>
          <p:nvPr/>
        </p:nvSpPr>
        <p:spPr>
          <a:xfrm>
            <a:off x="214313" y="3571875"/>
            <a:ext cx="1481137" cy="1228725"/>
          </a:xfrm>
          <a:prstGeom prst="ellipse">
            <a:avLst/>
          </a:prstGeom>
          <a:solidFill>
            <a:srgbClr val="E98022">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7" name="Oval 6"/>
          <p:cNvSpPr/>
          <p:nvPr/>
        </p:nvSpPr>
        <p:spPr>
          <a:xfrm>
            <a:off x="6643688" y="1143000"/>
            <a:ext cx="1858962" cy="1630363"/>
          </a:xfrm>
          <a:prstGeom prst="ellipse">
            <a:avLst/>
          </a:prstGeom>
          <a:solidFill>
            <a:schemeClr val="accent1">
              <a:alpha val="83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8" name="Oval 7"/>
          <p:cNvSpPr/>
          <p:nvPr/>
        </p:nvSpPr>
        <p:spPr>
          <a:xfrm>
            <a:off x="1071563" y="3643313"/>
            <a:ext cx="2024062" cy="1679575"/>
          </a:xfrm>
          <a:prstGeom prst="ellipse">
            <a:avLst/>
          </a:prstGeom>
          <a:solidFill>
            <a:srgbClr val="792984">
              <a:alpha val="83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9" name="Title 1"/>
          <p:cNvSpPr txBox="1">
            <a:spLocks/>
          </p:cNvSpPr>
          <p:nvPr/>
        </p:nvSpPr>
        <p:spPr bwMode="auto">
          <a:xfrm>
            <a:off x="1785919" y="2786062"/>
            <a:ext cx="4143404" cy="712788"/>
          </a:xfrm>
          <a:prstGeom prst="rect">
            <a:avLst/>
          </a:prstGeom>
          <a:noFill/>
          <a:ln w="9525">
            <a:noFill/>
            <a:miter lim="800000"/>
            <a:headEnd/>
            <a:tailEnd/>
          </a:ln>
        </p:spPr>
        <p:txBody>
          <a:bodyPr anchor="ctr"/>
          <a:lstStyle/>
          <a:p>
            <a:r>
              <a:rPr lang="zh-CN" altLang="en-US" sz="3600" b="1" i="1" dirty="0">
                <a:latin typeface="微软雅黑" pitchFamily="34" charset="-122"/>
              </a:rPr>
              <a:t>美国</a:t>
            </a:r>
            <a:r>
              <a:rPr lang="zh-CN" altLang="en-US" sz="3600" b="1" i="1" dirty="0">
                <a:solidFill>
                  <a:srgbClr val="FF0000"/>
                </a:solidFill>
                <a:latin typeface="微软雅黑" pitchFamily="34" charset="-122"/>
              </a:rPr>
              <a:t>玩具</a:t>
            </a:r>
            <a:r>
              <a:rPr lang="zh-CN" altLang="en-US" sz="3600" b="1" i="1" dirty="0">
                <a:latin typeface="微软雅黑" pitchFamily="34" charset="-122"/>
              </a:rPr>
              <a:t>召回案例</a:t>
            </a:r>
            <a:endParaRPr lang="en-US" altLang="zh-CN" sz="3600" b="1" i="1" dirty="0">
              <a:latin typeface="微软雅黑" pitchFamily="34" charset="-122"/>
            </a:endParaRPr>
          </a:p>
        </p:txBody>
      </p:sp>
      <p:sp>
        <p:nvSpPr>
          <p:cNvPr id="10" name="Content Placeholder 2"/>
          <p:cNvSpPr txBox="1">
            <a:spLocks/>
          </p:cNvSpPr>
          <p:nvPr/>
        </p:nvSpPr>
        <p:spPr bwMode="auto">
          <a:xfrm>
            <a:off x="3500430" y="3714756"/>
            <a:ext cx="4714897" cy="1428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50000"/>
              </a:lnSpc>
              <a:spcBef>
                <a:spcPct val="20000"/>
              </a:spcBef>
              <a:spcAft>
                <a:spcPct val="0"/>
              </a:spcAft>
              <a:buClr>
                <a:schemeClr val="folHlink"/>
              </a:buClr>
              <a:buSzTx/>
              <a:buFont typeface="Wingdings" pitchFamily="2" charset="2"/>
              <a:buChar char="v"/>
              <a:tabLst/>
              <a:defRPr/>
            </a:pP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38%</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有相应法规</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规定</a:t>
            </a: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	</a:t>
            </a:r>
            <a:endPar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a:p>
            <a:pPr marL="342900" marR="0" lvl="0" indent="-342900" algn="l" defTabSz="914400" rtl="0" eaLnBrk="1" fontAlgn="base" latinLnBrk="0" hangingPunct="1">
              <a:lnSpc>
                <a:spcPct val="150000"/>
              </a:lnSpc>
              <a:spcBef>
                <a:spcPct val="20000"/>
              </a:spcBef>
              <a:spcAft>
                <a:spcPct val="0"/>
              </a:spcAft>
              <a:buClr>
                <a:schemeClr val="folHlink"/>
              </a:buClr>
              <a:buSzTx/>
              <a:buFont typeface="Wingdings" pitchFamily="2" charset="2"/>
              <a:buChar char="v"/>
              <a:tabLst/>
              <a:defRPr/>
            </a:pPr>
            <a:r>
              <a:rPr kumimoji="0" lang="en-US" altLang="zh-CN"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62%</a:t>
            </a:r>
            <a:r>
              <a:rPr kumimoji="0" lang="zh-CN" altLang="en-US" sz="20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的安全问题没有相应法规规定</a:t>
            </a:r>
          </a:p>
          <a:p>
            <a:pPr marL="342900" marR="0" lvl="0" indent="-342900" algn="l" defTabSz="914400" rtl="0" eaLnBrk="1" fontAlgn="base" latinLnBrk="0" hangingPunct="1">
              <a:lnSpc>
                <a:spcPct val="150000"/>
              </a:lnSpc>
              <a:spcBef>
                <a:spcPct val="20000"/>
              </a:spcBef>
              <a:spcAft>
                <a:spcPct val="0"/>
              </a:spcAft>
              <a:buClr>
                <a:schemeClr val="folHlink"/>
              </a:buClr>
              <a:buSzTx/>
              <a:buFontTx/>
              <a:buNone/>
              <a:tabLst/>
              <a:defRPr/>
            </a:pPr>
            <a:r>
              <a:rPr kumimoji="0" lang="en-US" altLang="zh-CN" sz="2000" b="0" i="0" u="none" strike="noStrike" kern="0" cap="none" spc="0" normalizeH="0" baseline="0" noProof="0" dirty="0" smtClean="0">
                <a:ln>
                  <a:noFill/>
                </a:ln>
                <a:solidFill>
                  <a:schemeClr val="tx1"/>
                </a:solidFill>
                <a:effectLst/>
                <a:uLnTx/>
                <a:uFillTx/>
                <a:latin typeface="+mn-lt"/>
                <a:ea typeface="宋体" charset="-122"/>
                <a:cs typeface="+mn-cs"/>
              </a:rPr>
              <a:t>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00046"/>
            <a:ext cx="8229600" cy="952500"/>
          </a:xfrm>
        </p:spPr>
        <p:txBody>
          <a:bodyPr>
            <a:normAutofit/>
          </a:bodyPr>
          <a:lstStyle/>
          <a:p>
            <a:pPr eaLnBrk="1" hangingPunct="1">
              <a:defRPr/>
            </a:pPr>
            <a:r>
              <a:rPr lang="zh-CN" altLang="en-US" sz="3600" i="0" dirty="0" smtClean="0">
                <a:effectLst>
                  <a:outerShdw blurRad="38100" dist="38100" dir="2700000" algn="tl">
                    <a:srgbClr val="C0C0C0"/>
                  </a:outerShdw>
                </a:effectLst>
                <a:latin typeface="微软雅黑" pitchFamily="34" charset="-122"/>
                <a:ea typeface="微软雅黑" pitchFamily="34" charset="-122"/>
              </a:rPr>
              <a:t>消费品安全法</a:t>
            </a:r>
            <a:r>
              <a:rPr lang="en-US" altLang="zh-CN" sz="3200" i="0" dirty="0" smtClean="0">
                <a:effectLst>
                  <a:outerShdw blurRad="38100" dist="38100" dir="2700000" algn="tl">
                    <a:srgbClr val="C0C0C0"/>
                  </a:outerShdw>
                </a:effectLst>
                <a:latin typeface="微软雅黑" pitchFamily="34" charset="-122"/>
                <a:ea typeface="微软雅黑" pitchFamily="34" charset="-122"/>
              </a:rPr>
              <a:t> (CPSA)</a:t>
            </a:r>
            <a:r>
              <a:rPr lang="en-US" altLang="zh-CN" sz="3600" i="0" dirty="0" smtClean="0">
                <a:effectLst>
                  <a:outerShdw blurRad="38100" dist="38100" dir="2700000" algn="tl">
                    <a:srgbClr val="C0C0C0"/>
                  </a:outerShdw>
                </a:effectLst>
                <a:latin typeface="微软雅黑" pitchFamily="34" charset="-122"/>
                <a:ea typeface="微软雅黑" pitchFamily="34" charset="-122"/>
              </a:rPr>
              <a:t> </a:t>
            </a:r>
            <a:endParaRPr lang="zh-CN" altLang="en-US" sz="3600" i="0" dirty="0" smtClean="0">
              <a:effectLst>
                <a:outerShdw blurRad="38100" dist="38100" dir="2700000" algn="tl">
                  <a:srgbClr val="C0C0C0"/>
                </a:outerShdw>
              </a:effectLst>
              <a:latin typeface="微软雅黑" pitchFamily="34" charset="-122"/>
              <a:ea typeface="微软雅黑" pitchFamily="34" charset="-122"/>
            </a:endParaRPr>
          </a:p>
        </p:txBody>
      </p:sp>
      <p:sp>
        <p:nvSpPr>
          <p:cNvPr id="129026" name="Content Placeholder 2"/>
          <p:cNvSpPr>
            <a:spLocks noGrp="1"/>
          </p:cNvSpPr>
          <p:nvPr>
            <p:ph idx="1"/>
          </p:nvPr>
        </p:nvSpPr>
        <p:spPr>
          <a:xfrm>
            <a:off x="642910" y="1285864"/>
            <a:ext cx="7643866" cy="1785937"/>
          </a:xfrm>
        </p:spPr>
        <p:txBody>
          <a:bodyPr/>
          <a:lstStyle/>
          <a:p>
            <a:pPr eaLnBrk="1" hangingPunct="1">
              <a:lnSpc>
                <a:spcPct val="150000"/>
              </a:lnSpc>
            </a:pPr>
            <a:r>
              <a:rPr lang="zh-CN" altLang="en-US" sz="1800" dirty="0" smtClean="0">
                <a:latin typeface="微软雅黑" pitchFamily="34" charset="-122"/>
                <a:ea typeface="微软雅黑" pitchFamily="34" charset="-122"/>
              </a:rPr>
              <a:t>对于呈现出实质性风险的产品，</a:t>
            </a:r>
            <a:r>
              <a:rPr lang="en-US" altLang="zh-CN" sz="1800" dirty="0" smtClean="0">
                <a:latin typeface="微软雅黑" pitchFamily="34" charset="-122"/>
                <a:ea typeface="微软雅黑" pitchFamily="34" charset="-122"/>
              </a:rPr>
              <a:t>CPSC</a:t>
            </a:r>
            <a:r>
              <a:rPr lang="zh-CN" altLang="en-US" sz="1800" dirty="0" smtClean="0">
                <a:latin typeface="微软雅黑" pitchFamily="34" charset="-122"/>
                <a:ea typeface="微软雅黑" pitchFamily="34" charset="-122"/>
              </a:rPr>
              <a:t>被赋予检查召回的权利</a:t>
            </a:r>
            <a:r>
              <a:rPr lang="en-US" altLang="zh-CN" sz="1800" dirty="0" smtClean="0">
                <a:latin typeface="微软雅黑" pitchFamily="34" charset="-122"/>
                <a:ea typeface="微软雅黑" pitchFamily="34" charset="-122"/>
              </a:rPr>
              <a:t>	</a:t>
            </a:r>
            <a:r>
              <a:rPr lang="zh-CN" altLang="en-US" sz="1800" dirty="0" smtClean="0">
                <a:latin typeface="微软雅黑" pitchFamily="34" charset="-122"/>
                <a:ea typeface="微软雅黑" pitchFamily="34" charset="-122"/>
              </a:rPr>
              <a:t>     </a:t>
            </a:r>
          </a:p>
          <a:p>
            <a:pPr eaLnBrk="1" hangingPunct="1">
              <a:lnSpc>
                <a:spcPct val="150000"/>
              </a:lnSpc>
            </a:pPr>
            <a:r>
              <a:rPr lang="zh-CN" altLang="en-US" sz="1800" dirty="0" smtClean="0">
                <a:latin typeface="微软雅黑" pitchFamily="34" charset="-122"/>
                <a:ea typeface="微软雅黑" pitchFamily="34" charset="-122"/>
              </a:rPr>
              <a:t>当发现某个与消费品相关的导致伤害的不合理风险时， </a:t>
            </a:r>
            <a:r>
              <a:rPr lang="en-US" altLang="zh-CN" sz="1800" dirty="0" smtClean="0">
                <a:latin typeface="微软雅黑" pitchFamily="34" charset="-122"/>
                <a:ea typeface="微软雅黑" pitchFamily="34" charset="-122"/>
              </a:rPr>
              <a:t>CPSC</a:t>
            </a:r>
            <a:r>
              <a:rPr lang="zh-CN" altLang="en-US" sz="1800" dirty="0" smtClean="0">
                <a:latin typeface="微软雅黑" pitchFamily="34" charset="-122"/>
                <a:ea typeface="微软雅黑" pitchFamily="34" charset="-122"/>
              </a:rPr>
              <a:t>被授权可以针对该产品制定一个新标准来减少或消除风险 </a:t>
            </a:r>
            <a:r>
              <a:rPr lang="en-US" altLang="zh-CN" sz="1800" dirty="0" smtClean="0">
                <a:latin typeface="微软雅黑" pitchFamily="34" charset="-122"/>
                <a:ea typeface="微软雅黑" pitchFamily="34" charset="-122"/>
              </a:rPr>
              <a:t>	 </a:t>
            </a:r>
            <a:r>
              <a:rPr lang="zh-CN" altLang="en-US" sz="1800" dirty="0" smtClean="0">
                <a:latin typeface="微软雅黑" pitchFamily="34" charset="-122"/>
                <a:ea typeface="微软雅黑" pitchFamily="34" charset="-122"/>
              </a:rPr>
              <a:t>     </a:t>
            </a:r>
            <a:endParaRPr lang="en-US" altLang="zh-CN" sz="1800" dirty="0" smtClean="0">
              <a:latin typeface="微软雅黑" pitchFamily="34" charset="-122"/>
              <a:ea typeface="微软雅黑" pitchFamily="34" charset="-122"/>
            </a:endParaRPr>
          </a:p>
          <a:p>
            <a:pPr eaLnBrk="1" hangingPunct="1">
              <a:lnSpc>
                <a:spcPct val="150000"/>
              </a:lnSpc>
            </a:pPr>
            <a:r>
              <a:rPr lang="zh-CN" altLang="en-US" sz="1800" dirty="0" smtClean="0">
                <a:solidFill>
                  <a:srgbClr val="FF0000"/>
                </a:solidFill>
                <a:latin typeface="微软雅黑" pitchFamily="34" charset="-122"/>
                <a:ea typeface="微软雅黑" pitchFamily="34" charset="-122"/>
              </a:rPr>
              <a:t>若无可行的标准，有权禁止该类产品</a:t>
            </a:r>
            <a:r>
              <a:rPr lang="en-US" altLang="zh-CN" sz="1800" dirty="0" smtClean="0">
                <a:solidFill>
                  <a:srgbClr val="FF0000"/>
                </a:solidFill>
                <a:latin typeface="微软雅黑" pitchFamily="34" charset="-122"/>
                <a:ea typeface="微软雅黑" pitchFamily="34" charset="-122"/>
              </a:rPr>
              <a:t> </a:t>
            </a:r>
          </a:p>
        </p:txBody>
      </p:sp>
      <p:sp>
        <p:nvSpPr>
          <p:cNvPr id="4" name="Slide Number Placeholder 3"/>
          <p:cNvSpPr>
            <a:spLocks noGrp="1"/>
          </p:cNvSpPr>
          <p:nvPr>
            <p:ph type="sldNum" sz="quarter" idx="13"/>
          </p:nvPr>
        </p:nvSpPr>
        <p:spPr>
          <a:xfrm>
            <a:off x="6553200" y="5162548"/>
            <a:ext cx="2133600" cy="203200"/>
          </a:xfrm>
        </p:spPr>
        <p:txBody>
          <a:bodyPr/>
          <a:lstStyle/>
          <a:p>
            <a:pPr>
              <a:defRPr/>
            </a:pPr>
            <a:fld id="{B5F32CD5-8059-4D5C-9EB1-4C360DCADF38}" type="slidenum">
              <a:rPr lang="en-US">
                <a:solidFill>
                  <a:schemeClr val="tx1">
                    <a:lumMod val="65000"/>
                    <a:lumOff val="35000"/>
                  </a:schemeClr>
                </a:solidFill>
              </a:rPr>
              <a:pPr>
                <a:defRPr/>
              </a:pPr>
              <a:t>32</a:t>
            </a:fld>
            <a:endParaRPr lang="en-US" dirty="0">
              <a:solidFill>
                <a:schemeClr val="tx1">
                  <a:lumMod val="65000"/>
                  <a:lumOff val="35000"/>
                </a:schemeClr>
              </a:solidFill>
            </a:endParaRPr>
          </a:p>
        </p:txBody>
      </p:sp>
      <p:sp>
        <p:nvSpPr>
          <p:cNvPr id="7" name="Content Placeholder 2"/>
          <p:cNvSpPr txBox="1">
            <a:spLocks/>
          </p:cNvSpPr>
          <p:nvPr/>
        </p:nvSpPr>
        <p:spPr bwMode="auto">
          <a:xfrm>
            <a:off x="1071538" y="3143252"/>
            <a:ext cx="7643866" cy="20002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folHlink"/>
              </a:buClr>
              <a:buSzTx/>
              <a:buFont typeface="Wingdings" pitchFamily="2" charset="2"/>
              <a:buChar char="v"/>
              <a:tabLst/>
              <a:defRPr/>
            </a:pPr>
            <a:r>
              <a:rPr kumimoji="0" lang="zh-CN" altLang="en-US" sz="20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消费品安全法第</a:t>
            </a:r>
            <a:r>
              <a:rPr kumimoji="0" lang="en-US" altLang="zh-CN" sz="20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15</a:t>
            </a:r>
            <a:r>
              <a:rPr kumimoji="0" lang="zh-CN" altLang="en-US" sz="20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rPr>
              <a:t>节</a:t>
            </a:r>
            <a:endParaRPr kumimoji="0" lang="en-US" altLang="zh-CN" sz="2000"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cs typeface="+mn-cs"/>
            </a:endParaRPr>
          </a:p>
          <a:p>
            <a:pPr marL="742950" marR="0" lvl="1" indent="-285750" algn="l" defTabSz="914400" rtl="0" eaLnBrk="1" fontAlgn="base" latinLnBrk="0" hangingPunct="1">
              <a:lnSpc>
                <a:spcPct val="150000"/>
              </a:lnSpc>
              <a:spcBef>
                <a:spcPts val="0"/>
              </a:spcBef>
              <a:spcAft>
                <a:spcPct val="0"/>
              </a:spcAft>
              <a:buClr>
                <a:schemeClr val="tx2"/>
              </a:buClr>
              <a:buSzTx/>
              <a:buFont typeface="Arial" charset="0"/>
              <a:buChar char="•"/>
              <a:tabLst/>
              <a:defRPr/>
            </a:pPr>
            <a:r>
              <a:rPr kumimoji="0" lang="zh-CN" altLang="en-US"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要求制造商、进口商、经销商或零售商一旦得知以下情况， 必须立刻报告</a:t>
            </a:r>
            <a:r>
              <a:rPr kumimoji="0" lang="en-US" altLang="zh-CN"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p>
          <a:p>
            <a:pPr marL="1143000" marR="0" lvl="2" indent="-228600" algn="l" defTabSz="914400" rtl="0" eaLnBrk="1" fontAlgn="base" latinLnBrk="0" hangingPunct="1">
              <a:lnSpc>
                <a:spcPct val="150000"/>
              </a:lnSpc>
              <a:spcBef>
                <a:spcPts val="0"/>
              </a:spcBef>
              <a:spcAft>
                <a:spcPct val="0"/>
              </a:spcAft>
              <a:buClrTx/>
              <a:buSzTx/>
              <a:buFontTx/>
              <a:buChar char="•"/>
              <a:tabLst/>
              <a:defRPr/>
            </a:pPr>
            <a:r>
              <a:rPr kumimoji="0" lang="zh-CN" altLang="en-US"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不符合规定、法规、标准或</a:t>
            </a:r>
            <a:r>
              <a:rPr kumimoji="0" lang="en-US" altLang="zh-CN"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CPSA</a:t>
            </a:r>
            <a:r>
              <a:rPr kumimoji="0" lang="zh-CN" altLang="en-US"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或</a:t>
            </a:r>
            <a:r>
              <a:rPr kumimoji="0" lang="en-US" altLang="zh-CN"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CPSC</a:t>
            </a:r>
            <a:r>
              <a:rPr kumimoji="0" lang="zh-CN" altLang="en-US"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的其它禁令</a:t>
            </a:r>
            <a:r>
              <a:rPr kumimoji="0" lang="en-US" altLang="zh-CN"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p>
          <a:p>
            <a:pPr marL="1143000" marR="0" lvl="2" indent="-228600" algn="l" defTabSz="914400" rtl="0" eaLnBrk="1" fontAlgn="base" latinLnBrk="0" hangingPunct="1">
              <a:lnSpc>
                <a:spcPct val="150000"/>
              </a:lnSpc>
              <a:spcBef>
                <a:spcPts val="0"/>
              </a:spcBef>
              <a:spcAft>
                <a:spcPct val="0"/>
              </a:spcAft>
              <a:buClrTx/>
              <a:buSzTx/>
              <a:buFontTx/>
              <a:buChar char="•"/>
              <a:tabLst/>
              <a:defRPr/>
            </a:pPr>
            <a:r>
              <a:rPr kumimoji="0" lang="zh-CN" altLang="en-US" sz="1600" b="0" i="0" u="sng" strike="noStrike" kern="0" cap="none" spc="0" normalizeH="0" baseline="0" noProof="0" dirty="0" smtClean="0">
                <a:ln>
                  <a:noFill/>
                </a:ln>
                <a:solidFill>
                  <a:srgbClr val="FF0000"/>
                </a:solidFill>
                <a:effectLst/>
                <a:uLnTx/>
                <a:uFillTx/>
                <a:latin typeface="微软雅黑" pitchFamily="34" charset="-122"/>
                <a:ea typeface="微软雅黑" pitchFamily="34" charset="-122"/>
              </a:rPr>
              <a:t>产品包含某个缺陷可能产生实质性的危</a:t>
            </a:r>
            <a:r>
              <a:rPr kumimoji="0" lang="zh-CN" altLang="en-US" sz="1800" b="0" i="0" u="sng" strike="noStrike" kern="0" cap="none" spc="0" normalizeH="0" baseline="0" noProof="0" dirty="0" smtClean="0">
                <a:ln>
                  <a:noFill/>
                </a:ln>
                <a:solidFill>
                  <a:srgbClr val="FF0000"/>
                </a:solidFill>
                <a:effectLst/>
                <a:uLnTx/>
                <a:uFillTx/>
                <a:latin typeface="微软雅黑" pitchFamily="34" charset="-122"/>
                <a:ea typeface="微软雅黑" pitchFamily="34" charset="-122"/>
              </a:rPr>
              <a:t>害，伤害到消费者</a:t>
            </a:r>
            <a:r>
              <a:rPr kumimoji="0" lang="en-US" altLang="zh-CN" sz="1800" b="0"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a:t>
            </a:r>
          </a:p>
          <a:p>
            <a:pPr marL="1143000" marR="0" lvl="2" indent="-228600" algn="l" defTabSz="914400" rtl="0" eaLnBrk="1" fontAlgn="base" latinLnBrk="0" hangingPunct="1">
              <a:lnSpc>
                <a:spcPct val="150000"/>
              </a:lnSpc>
              <a:spcBef>
                <a:spcPts val="0"/>
              </a:spcBef>
              <a:spcAft>
                <a:spcPct val="0"/>
              </a:spcAft>
              <a:buClrTx/>
              <a:buSzTx/>
              <a:buFontTx/>
              <a:buChar char="•"/>
              <a:tabLst/>
              <a:defRPr/>
            </a:pPr>
            <a:r>
              <a:rPr kumimoji="0" lang="zh-CN" altLang="en-US"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产品存在可造成重伤或死亡的不合理风险</a:t>
            </a:r>
            <a:endParaRPr kumimoji="0" lang="en-US" altLang="zh-CN" sz="1600"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9"/>
          <p:cNvSpPr>
            <a:spLocks noGrp="1" noChangeArrowheads="1"/>
          </p:cNvSpPr>
          <p:nvPr>
            <p:ph type="body" idx="1"/>
          </p:nvPr>
        </p:nvSpPr>
        <p:spPr>
          <a:xfrm>
            <a:off x="508000" y="1687513"/>
            <a:ext cx="8178800" cy="3148012"/>
          </a:xfrm>
        </p:spPr>
        <p:txBody>
          <a:bodyPr/>
          <a:lstStyle/>
          <a:p>
            <a:pPr marL="0" indent="0" eaLnBrk="1" hangingPunct="1">
              <a:lnSpc>
                <a:spcPct val="150000"/>
              </a:lnSpc>
              <a:buFont typeface="Wingdings" pitchFamily="2" charset="2"/>
              <a:buNone/>
            </a:pPr>
            <a:r>
              <a:rPr lang="zh-CN" altLang="en-US" noProof="1" smtClean="0"/>
              <a:t>       </a:t>
            </a:r>
            <a:endParaRPr lang="zh-CN" altLang="zh-CN" noProof="1" smtClean="0"/>
          </a:p>
        </p:txBody>
      </p:sp>
      <p:pic>
        <p:nvPicPr>
          <p:cNvPr id="100355" name="Picture 6"/>
          <p:cNvPicPr>
            <a:picLocks noChangeAspect="1" noChangeArrowheads="1"/>
          </p:cNvPicPr>
          <p:nvPr/>
        </p:nvPicPr>
        <p:blipFill>
          <a:blip r:embed="rId3"/>
          <a:srcRect/>
          <a:stretch>
            <a:fillRect/>
          </a:stretch>
        </p:blipFill>
        <p:spPr bwMode="auto">
          <a:xfrm>
            <a:off x="1311275" y="1727200"/>
            <a:ext cx="6519863" cy="3198813"/>
          </a:xfrm>
          <a:prstGeom prst="rect">
            <a:avLst/>
          </a:prstGeom>
          <a:noFill/>
          <a:ln w="9525" algn="ctr">
            <a:noFill/>
            <a:miter lim="800000"/>
            <a:headEnd/>
            <a:tailEnd/>
          </a:ln>
        </p:spPr>
      </p:pic>
      <p:sp>
        <p:nvSpPr>
          <p:cNvPr id="100356" name="Text Box 7"/>
          <p:cNvSpPr txBox="1">
            <a:spLocks noChangeArrowheads="1"/>
          </p:cNvSpPr>
          <p:nvPr/>
        </p:nvSpPr>
        <p:spPr bwMode="auto">
          <a:xfrm>
            <a:off x="866775" y="952500"/>
            <a:ext cx="4410075" cy="369888"/>
          </a:xfrm>
          <a:prstGeom prst="rect">
            <a:avLst/>
          </a:prstGeom>
          <a:noFill/>
          <a:ln w="9525" algn="ctr">
            <a:noFill/>
            <a:miter lim="800000"/>
            <a:headEnd/>
            <a:tailEnd/>
          </a:ln>
        </p:spPr>
        <p:txBody>
          <a:bodyPr>
            <a:spAutoFit/>
          </a:bodyPr>
          <a:lstStyle/>
          <a:p>
            <a:pPr>
              <a:spcBef>
                <a:spcPct val="50000"/>
              </a:spcBef>
            </a:pPr>
            <a:endParaRPr lang="zh-CN" altLang="en-US">
              <a:ea typeface="宋体" charset="-122"/>
            </a:endParaRPr>
          </a:p>
        </p:txBody>
      </p:sp>
      <p:sp>
        <p:nvSpPr>
          <p:cNvPr id="100357" name="Text Box 8"/>
          <p:cNvSpPr txBox="1">
            <a:spLocks noChangeArrowheads="1"/>
          </p:cNvSpPr>
          <p:nvPr/>
        </p:nvSpPr>
        <p:spPr bwMode="auto">
          <a:xfrm>
            <a:off x="714375" y="642938"/>
            <a:ext cx="6500813" cy="580415"/>
          </a:xfrm>
          <a:prstGeom prst="rect">
            <a:avLst/>
          </a:prstGeom>
          <a:noFill/>
          <a:ln w="9525" algn="ctr">
            <a:noFill/>
            <a:miter lim="800000"/>
            <a:headEnd/>
            <a:tailEnd/>
          </a:ln>
        </p:spPr>
        <p:txBody>
          <a:bodyPr>
            <a:spAutoFit/>
          </a:bodyPr>
          <a:lstStyle/>
          <a:p>
            <a:pPr>
              <a:lnSpc>
                <a:spcPct val="150000"/>
              </a:lnSpc>
              <a:spcAft>
                <a:spcPct val="40000"/>
              </a:spcAft>
              <a:buFont typeface="Wingdings" pitchFamily="2" charset="2"/>
              <a:buNone/>
            </a:pPr>
            <a:r>
              <a:rPr lang="zh-CN" altLang="en-US" sz="2400" b="1" noProof="1">
                <a:latin typeface="微软雅黑" pitchFamily="34" charset="-122"/>
              </a:rPr>
              <a:t>美国</a:t>
            </a:r>
            <a:r>
              <a:rPr lang="zh-CN" altLang="zh-CN" sz="2400" b="1" noProof="1">
                <a:latin typeface="微软雅黑" pitchFamily="34" charset="-122"/>
              </a:rPr>
              <a:t>《</a:t>
            </a:r>
            <a:r>
              <a:rPr lang="zh-CN" altLang="en-US" sz="2400" b="1" noProof="1">
                <a:latin typeface="微软雅黑" pitchFamily="34" charset="-122"/>
              </a:rPr>
              <a:t>消费品安全改进法案</a:t>
            </a:r>
            <a:r>
              <a:rPr lang="zh-CN" altLang="zh-CN" sz="2400" b="1" noProof="1">
                <a:latin typeface="微软雅黑" pitchFamily="34" charset="-122"/>
              </a:rPr>
              <a:t>》</a:t>
            </a:r>
            <a:r>
              <a:rPr lang="en-US" altLang="zh-CN" sz="2400" b="1" noProof="1">
                <a:latin typeface="微软雅黑" pitchFamily="34" charset="-122"/>
              </a:rPr>
              <a:t> </a:t>
            </a:r>
            <a:r>
              <a:rPr lang="en-US" altLang="zh-CN" sz="2400" b="1" noProof="1" smtClean="0">
                <a:latin typeface="微软雅黑" pitchFamily="34" charset="-122"/>
              </a:rPr>
              <a:t>CPSIA</a:t>
            </a:r>
            <a:endParaRPr lang="zh-CN" altLang="en-US" dirty="0">
              <a:ea typeface="宋体" charset="-122"/>
            </a:endParaRPr>
          </a:p>
        </p:txBody>
      </p:sp>
    </p:spTree>
  </p:cSld>
  <p:clrMapOvr>
    <a:masterClrMapping/>
  </p:clrMapOvr>
  <p:transition>
    <p:pull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Line 11"/>
          <p:cNvSpPr>
            <a:spLocks noChangeShapeType="1"/>
          </p:cNvSpPr>
          <p:nvPr/>
        </p:nvSpPr>
        <p:spPr bwMode="auto">
          <a:xfrm>
            <a:off x="2017713" y="1946275"/>
            <a:ext cx="4116387" cy="0"/>
          </a:xfrm>
          <a:prstGeom prst="line">
            <a:avLst/>
          </a:prstGeom>
          <a:noFill/>
          <a:ln w="28575" cap="rnd">
            <a:solidFill>
              <a:srgbClr val="00CCFF"/>
            </a:solidFill>
            <a:prstDash val="sysDot"/>
            <a:round/>
            <a:headEnd/>
            <a:tailEnd type="oval" w="med" len="med"/>
          </a:ln>
        </p:spPr>
        <p:txBody>
          <a:bodyPr>
            <a:spAutoFit/>
          </a:bodyPr>
          <a:lstStyle/>
          <a:p>
            <a:endParaRPr lang="zh-CN" altLang="en-US"/>
          </a:p>
        </p:txBody>
      </p:sp>
      <p:grpSp>
        <p:nvGrpSpPr>
          <p:cNvPr id="106500" name="Group 4"/>
          <p:cNvGrpSpPr>
            <a:grpSpLocks/>
          </p:cNvGrpSpPr>
          <p:nvPr/>
        </p:nvGrpSpPr>
        <p:grpSpPr bwMode="auto">
          <a:xfrm>
            <a:off x="1717675" y="1350963"/>
            <a:ext cx="812800" cy="692150"/>
            <a:chOff x="984" y="576"/>
            <a:chExt cx="1488" cy="1584"/>
          </a:xfrm>
        </p:grpSpPr>
        <p:sp>
          <p:nvSpPr>
            <p:cNvPr id="106534" name="AutoShape 5"/>
            <p:cNvSpPr>
              <a:spLocks noChangeArrowheads="1"/>
            </p:cNvSpPr>
            <p:nvPr/>
          </p:nvSpPr>
          <p:spPr bwMode="auto">
            <a:xfrm>
              <a:off x="1656" y="576"/>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5" name="AutoShape 6"/>
            <p:cNvSpPr>
              <a:spLocks noChangeArrowheads="1"/>
            </p:cNvSpPr>
            <p:nvPr/>
          </p:nvSpPr>
          <p:spPr bwMode="auto">
            <a:xfrm rot="10800000">
              <a:off x="1656" y="1368"/>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6" name="AutoShape 7"/>
            <p:cNvSpPr>
              <a:spLocks noChangeArrowheads="1"/>
            </p:cNvSpPr>
            <p:nvPr/>
          </p:nvSpPr>
          <p:spPr bwMode="auto">
            <a:xfrm rot="3600000">
              <a:off x="2004" y="780"/>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7" name="AutoShape 8"/>
            <p:cNvSpPr>
              <a:spLocks noChangeArrowheads="1"/>
            </p:cNvSpPr>
            <p:nvPr/>
          </p:nvSpPr>
          <p:spPr bwMode="auto">
            <a:xfrm rot="7200000">
              <a:off x="2004" y="1164"/>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8" name="AutoShape 9"/>
            <p:cNvSpPr>
              <a:spLocks noChangeArrowheads="1"/>
            </p:cNvSpPr>
            <p:nvPr/>
          </p:nvSpPr>
          <p:spPr bwMode="auto">
            <a:xfrm rot="-7200000">
              <a:off x="1308" y="1164"/>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9" name="AutoShape 10"/>
            <p:cNvSpPr>
              <a:spLocks noChangeArrowheads="1"/>
            </p:cNvSpPr>
            <p:nvPr/>
          </p:nvSpPr>
          <p:spPr bwMode="auto">
            <a:xfrm rot="-3600000">
              <a:off x="1308" y="780"/>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06501" name="Line 12"/>
          <p:cNvSpPr>
            <a:spLocks noChangeShapeType="1"/>
          </p:cNvSpPr>
          <p:nvPr/>
        </p:nvSpPr>
        <p:spPr bwMode="auto">
          <a:xfrm>
            <a:off x="2017713" y="2708275"/>
            <a:ext cx="4116387" cy="0"/>
          </a:xfrm>
          <a:prstGeom prst="line">
            <a:avLst/>
          </a:prstGeom>
          <a:noFill/>
          <a:ln w="28575" cap="rnd">
            <a:solidFill>
              <a:srgbClr val="0099FF"/>
            </a:solidFill>
            <a:prstDash val="sysDot"/>
            <a:round/>
            <a:headEnd/>
            <a:tailEnd type="oval" w="med" len="med"/>
          </a:ln>
        </p:spPr>
        <p:txBody>
          <a:bodyPr>
            <a:spAutoFit/>
          </a:bodyPr>
          <a:lstStyle/>
          <a:p>
            <a:endParaRPr lang="zh-CN" altLang="en-US"/>
          </a:p>
        </p:txBody>
      </p:sp>
      <p:grpSp>
        <p:nvGrpSpPr>
          <p:cNvPr id="106502" name="Group 13"/>
          <p:cNvGrpSpPr>
            <a:grpSpLocks/>
          </p:cNvGrpSpPr>
          <p:nvPr/>
        </p:nvGrpSpPr>
        <p:grpSpPr bwMode="auto">
          <a:xfrm>
            <a:off x="1717675" y="2112963"/>
            <a:ext cx="812800" cy="692150"/>
            <a:chOff x="984" y="576"/>
            <a:chExt cx="1488" cy="1584"/>
          </a:xfrm>
        </p:grpSpPr>
        <p:sp>
          <p:nvSpPr>
            <p:cNvPr id="106528" name="AutoShape 14"/>
            <p:cNvSpPr>
              <a:spLocks noChangeArrowheads="1"/>
            </p:cNvSpPr>
            <p:nvPr/>
          </p:nvSpPr>
          <p:spPr bwMode="auto">
            <a:xfrm>
              <a:off x="1656" y="576"/>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9" name="AutoShape 15"/>
            <p:cNvSpPr>
              <a:spLocks noChangeArrowheads="1"/>
            </p:cNvSpPr>
            <p:nvPr/>
          </p:nvSpPr>
          <p:spPr bwMode="auto">
            <a:xfrm rot="10800000">
              <a:off x="1656" y="1368"/>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0" name="AutoShape 16"/>
            <p:cNvSpPr>
              <a:spLocks noChangeArrowheads="1"/>
            </p:cNvSpPr>
            <p:nvPr/>
          </p:nvSpPr>
          <p:spPr bwMode="auto">
            <a:xfrm rot="3600000">
              <a:off x="2004" y="780"/>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1" name="AutoShape 17"/>
            <p:cNvSpPr>
              <a:spLocks noChangeArrowheads="1"/>
            </p:cNvSpPr>
            <p:nvPr/>
          </p:nvSpPr>
          <p:spPr bwMode="auto">
            <a:xfrm rot="7200000">
              <a:off x="2004" y="1164"/>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2" name="AutoShape 18"/>
            <p:cNvSpPr>
              <a:spLocks noChangeArrowheads="1"/>
            </p:cNvSpPr>
            <p:nvPr/>
          </p:nvSpPr>
          <p:spPr bwMode="auto">
            <a:xfrm rot="-7200000">
              <a:off x="1308" y="1164"/>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33" name="AutoShape 19"/>
            <p:cNvSpPr>
              <a:spLocks noChangeArrowheads="1"/>
            </p:cNvSpPr>
            <p:nvPr/>
          </p:nvSpPr>
          <p:spPr bwMode="auto">
            <a:xfrm rot="-3600000">
              <a:off x="1308" y="780"/>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06503" name="Line 20"/>
          <p:cNvSpPr>
            <a:spLocks noChangeShapeType="1"/>
          </p:cNvSpPr>
          <p:nvPr/>
        </p:nvSpPr>
        <p:spPr bwMode="auto">
          <a:xfrm>
            <a:off x="2017713" y="3503613"/>
            <a:ext cx="4116387" cy="0"/>
          </a:xfrm>
          <a:prstGeom prst="line">
            <a:avLst/>
          </a:prstGeom>
          <a:noFill/>
          <a:ln w="28575" cap="rnd">
            <a:solidFill>
              <a:schemeClr val="folHlink"/>
            </a:solidFill>
            <a:prstDash val="sysDot"/>
            <a:round/>
            <a:headEnd/>
            <a:tailEnd type="oval" w="med" len="med"/>
          </a:ln>
        </p:spPr>
        <p:txBody>
          <a:bodyPr>
            <a:spAutoFit/>
          </a:bodyPr>
          <a:lstStyle/>
          <a:p>
            <a:endParaRPr lang="zh-CN" altLang="en-US"/>
          </a:p>
        </p:txBody>
      </p:sp>
      <p:grpSp>
        <p:nvGrpSpPr>
          <p:cNvPr id="106504" name="Group 21"/>
          <p:cNvGrpSpPr>
            <a:grpSpLocks/>
          </p:cNvGrpSpPr>
          <p:nvPr/>
        </p:nvGrpSpPr>
        <p:grpSpPr bwMode="auto">
          <a:xfrm>
            <a:off x="1717675" y="2908300"/>
            <a:ext cx="812800" cy="692150"/>
            <a:chOff x="984" y="576"/>
            <a:chExt cx="1488" cy="1584"/>
          </a:xfrm>
        </p:grpSpPr>
        <p:sp>
          <p:nvSpPr>
            <p:cNvPr id="106522" name="AutoShape 22"/>
            <p:cNvSpPr>
              <a:spLocks noChangeArrowheads="1"/>
            </p:cNvSpPr>
            <p:nvPr/>
          </p:nvSpPr>
          <p:spPr bwMode="auto">
            <a:xfrm>
              <a:off x="1656" y="576"/>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3" name="AutoShape 23"/>
            <p:cNvSpPr>
              <a:spLocks noChangeArrowheads="1"/>
            </p:cNvSpPr>
            <p:nvPr/>
          </p:nvSpPr>
          <p:spPr bwMode="auto">
            <a:xfrm rot="10800000">
              <a:off x="1656" y="1368"/>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4" name="AutoShape 24"/>
            <p:cNvSpPr>
              <a:spLocks noChangeArrowheads="1"/>
            </p:cNvSpPr>
            <p:nvPr/>
          </p:nvSpPr>
          <p:spPr bwMode="auto">
            <a:xfrm rot="3600000">
              <a:off x="2004" y="780"/>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5" name="AutoShape 25"/>
            <p:cNvSpPr>
              <a:spLocks noChangeArrowheads="1"/>
            </p:cNvSpPr>
            <p:nvPr/>
          </p:nvSpPr>
          <p:spPr bwMode="auto">
            <a:xfrm rot="7200000">
              <a:off x="2004" y="1164"/>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6" name="AutoShape 26"/>
            <p:cNvSpPr>
              <a:spLocks noChangeArrowheads="1"/>
            </p:cNvSpPr>
            <p:nvPr/>
          </p:nvSpPr>
          <p:spPr bwMode="auto">
            <a:xfrm rot="-7200000">
              <a:off x="1308" y="1164"/>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7" name="AutoShape 27"/>
            <p:cNvSpPr>
              <a:spLocks noChangeArrowheads="1"/>
            </p:cNvSpPr>
            <p:nvPr/>
          </p:nvSpPr>
          <p:spPr bwMode="auto">
            <a:xfrm rot="-3600000">
              <a:off x="1308" y="780"/>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06505" name="Line 28"/>
          <p:cNvSpPr>
            <a:spLocks noChangeShapeType="1"/>
          </p:cNvSpPr>
          <p:nvPr/>
        </p:nvSpPr>
        <p:spPr bwMode="auto">
          <a:xfrm>
            <a:off x="2017713" y="4281488"/>
            <a:ext cx="4116387" cy="0"/>
          </a:xfrm>
          <a:prstGeom prst="line">
            <a:avLst/>
          </a:prstGeom>
          <a:noFill/>
          <a:ln w="28575" cap="rnd">
            <a:solidFill>
              <a:schemeClr val="hlink"/>
            </a:solidFill>
            <a:prstDash val="sysDot"/>
            <a:round/>
            <a:headEnd/>
            <a:tailEnd type="oval" w="med" len="med"/>
          </a:ln>
        </p:spPr>
        <p:txBody>
          <a:bodyPr>
            <a:spAutoFit/>
          </a:bodyPr>
          <a:lstStyle/>
          <a:p>
            <a:endParaRPr lang="zh-CN" altLang="en-US"/>
          </a:p>
        </p:txBody>
      </p:sp>
      <p:grpSp>
        <p:nvGrpSpPr>
          <p:cNvPr id="106506" name="Group 29"/>
          <p:cNvGrpSpPr>
            <a:grpSpLocks/>
          </p:cNvGrpSpPr>
          <p:nvPr/>
        </p:nvGrpSpPr>
        <p:grpSpPr bwMode="auto">
          <a:xfrm>
            <a:off x="1717675" y="3686175"/>
            <a:ext cx="812800" cy="692150"/>
            <a:chOff x="984" y="576"/>
            <a:chExt cx="1488" cy="1584"/>
          </a:xfrm>
        </p:grpSpPr>
        <p:sp>
          <p:nvSpPr>
            <p:cNvPr id="106516" name="AutoShape 30"/>
            <p:cNvSpPr>
              <a:spLocks noChangeArrowheads="1"/>
            </p:cNvSpPr>
            <p:nvPr/>
          </p:nvSpPr>
          <p:spPr bwMode="auto">
            <a:xfrm>
              <a:off x="1656" y="576"/>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17" name="AutoShape 31"/>
            <p:cNvSpPr>
              <a:spLocks noChangeArrowheads="1"/>
            </p:cNvSpPr>
            <p:nvPr/>
          </p:nvSpPr>
          <p:spPr bwMode="auto">
            <a:xfrm rot="10800000">
              <a:off x="1656" y="1368"/>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18" name="AutoShape 32"/>
            <p:cNvSpPr>
              <a:spLocks noChangeArrowheads="1"/>
            </p:cNvSpPr>
            <p:nvPr/>
          </p:nvSpPr>
          <p:spPr bwMode="auto">
            <a:xfrm rot="3600000">
              <a:off x="2004" y="780"/>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19" name="AutoShape 33"/>
            <p:cNvSpPr>
              <a:spLocks noChangeArrowheads="1"/>
            </p:cNvSpPr>
            <p:nvPr/>
          </p:nvSpPr>
          <p:spPr bwMode="auto">
            <a:xfrm rot="7200000">
              <a:off x="2004" y="1164"/>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0" name="AutoShape 34"/>
            <p:cNvSpPr>
              <a:spLocks noChangeArrowheads="1"/>
            </p:cNvSpPr>
            <p:nvPr/>
          </p:nvSpPr>
          <p:spPr bwMode="auto">
            <a:xfrm rot="-7200000">
              <a:off x="1308" y="1164"/>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06521" name="AutoShape 35"/>
            <p:cNvSpPr>
              <a:spLocks noChangeArrowheads="1"/>
            </p:cNvSpPr>
            <p:nvPr/>
          </p:nvSpPr>
          <p:spPr bwMode="auto">
            <a:xfrm rot="-3600000">
              <a:off x="1308" y="780"/>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06507" name="Text Box 36"/>
          <p:cNvSpPr txBox="1">
            <a:spLocks noChangeArrowheads="1"/>
          </p:cNvSpPr>
          <p:nvPr/>
        </p:nvSpPr>
        <p:spPr bwMode="auto">
          <a:xfrm>
            <a:off x="1822450" y="1493838"/>
            <a:ext cx="544513"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rgbClr val="33CCFF"/>
                </a:solidFill>
                <a:latin typeface="微软雅黑" pitchFamily="34" charset="-122"/>
              </a:rPr>
              <a:t> 1</a:t>
            </a:r>
          </a:p>
        </p:txBody>
      </p:sp>
      <p:sp>
        <p:nvSpPr>
          <p:cNvPr id="106508" name="Text Box 37"/>
          <p:cNvSpPr txBox="1">
            <a:spLocks noChangeArrowheads="1"/>
          </p:cNvSpPr>
          <p:nvPr/>
        </p:nvSpPr>
        <p:spPr bwMode="auto">
          <a:xfrm>
            <a:off x="1836738" y="2251075"/>
            <a:ext cx="544512"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rgbClr val="0099FF"/>
                </a:solidFill>
                <a:latin typeface="微软雅黑" pitchFamily="34" charset="-122"/>
              </a:rPr>
              <a:t> 2</a:t>
            </a:r>
          </a:p>
        </p:txBody>
      </p:sp>
      <p:sp>
        <p:nvSpPr>
          <p:cNvPr id="106509" name="Text Box 38"/>
          <p:cNvSpPr txBox="1">
            <a:spLocks noChangeArrowheads="1"/>
          </p:cNvSpPr>
          <p:nvPr/>
        </p:nvSpPr>
        <p:spPr bwMode="auto">
          <a:xfrm>
            <a:off x="1836738" y="3062288"/>
            <a:ext cx="544512"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chemeClr val="folHlink"/>
                </a:solidFill>
                <a:latin typeface="微软雅黑" pitchFamily="34" charset="-122"/>
              </a:rPr>
              <a:t> 3</a:t>
            </a:r>
          </a:p>
        </p:txBody>
      </p:sp>
      <p:sp>
        <p:nvSpPr>
          <p:cNvPr id="106510" name="Text Box 39"/>
          <p:cNvSpPr txBox="1">
            <a:spLocks noChangeArrowheads="1"/>
          </p:cNvSpPr>
          <p:nvPr/>
        </p:nvSpPr>
        <p:spPr bwMode="auto">
          <a:xfrm>
            <a:off x="1822450" y="3836988"/>
            <a:ext cx="544513" cy="400050"/>
          </a:xfrm>
          <a:prstGeom prst="rect">
            <a:avLst/>
          </a:prstGeom>
          <a:noFill/>
          <a:ln w="9525" algn="ctr">
            <a:noFill/>
            <a:miter lim="800000"/>
            <a:headEnd/>
            <a:tailEnd/>
          </a:ln>
        </p:spPr>
        <p:txBody>
          <a:bodyPr>
            <a:spAutoFit/>
          </a:bodyPr>
          <a:lstStyle/>
          <a:p>
            <a:pPr algn="ctr">
              <a:spcBef>
                <a:spcPct val="50000"/>
              </a:spcBef>
            </a:pPr>
            <a:r>
              <a:rPr lang="en-US" altLang="zh-CN" sz="2000" b="1" dirty="0">
                <a:solidFill>
                  <a:schemeClr val="hlink"/>
                </a:solidFill>
                <a:latin typeface="微软雅黑" pitchFamily="34" charset="-122"/>
              </a:rPr>
              <a:t> 4</a:t>
            </a:r>
          </a:p>
        </p:txBody>
      </p:sp>
      <p:sp>
        <p:nvSpPr>
          <p:cNvPr id="106511" name="Rectangle 39"/>
          <p:cNvSpPr>
            <a:spLocks noChangeArrowheads="1"/>
          </p:cNvSpPr>
          <p:nvPr/>
        </p:nvSpPr>
        <p:spPr bwMode="auto">
          <a:xfrm>
            <a:off x="2357438" y="1428750"/>
            <a:ext cx="3178175" cy="461963"/>
          </a:xfrm>
          <a:prstGeom prst="rect">
            <a:avLst/>
          </a:prstGeom>
          <a:noFill/>
          <a:ln w="9525">
            <a:noFill/>
            <a:miter lim="800000"/>
            <a:headEnd/>
            <a:tailEnd/>
          </a:ln>
        </p:spPr>
        <p:txBody>
          <a:bodyPr>
            <a:spAutoFit/>
          </a:bodyPr>
          <a:lstStyle/>
          <a:p>
            <a:r>
              <a:rPr lang="zh-CN" altLang="en-US" sz="2400" b="1" dirty="0">
                <a:latin typeface="微软雅黑" pitchFamily="34" charset="-122"/>
              </a:rPr>
              <a:t>   市场监督</a:t>
            </a:r>
          </a:p>
        </p:txBody>
      </p:sp>
      <p:sp>
        <p:nvSpPr>
          <p:cNvPr id="106512" name="Rectangle 40"/>
          <p:cNvSpPr>
            <a:spLocks noChangeArrowheads="1"/>
          </p:cNvSpPr>
          <p:nvPr/>
        </p:nvSpPr>
        <p:spPr bwMode="auto">
          <a:xfrm>
            <a:off x="2357438" y="2190750"/>
            <a:ext cx="3071812" cy="461963"/>
          </a:xfrm>
          <a:prstGeom prst="rect">
            <a:avLst/>
          </a:prstGeom>
          <a:noFill/>
          <a:ln w="9525">
            <a:noFill/>
            <a:miter lim="800000"/>
            <a:headEnd/>
            <a:tailEnd/>
          </a:ln>
        </p:spPr>
        <p:txBody>
          <a:bodyPr>
            <a:spAutoFit/>
          </a:bodyPr>
          <a:lstStyle/>
          <a:p>
            <a:r>
              <a:rPr lang="zh-CN" altLang="en-US" sz="2400" b="1">
                <a:latin typeface="微软雅黑" pitchFamily="34" charset="-122"/>
              </a:rPr>
              <a:t>   零售监督</a:t>
            </a:r>
          </a:p>
        </p:txBody>
      </p:sp>
      <p:sp>
        <p:nvSpPr>
          <p:cNvPr id="106513" name="Rectangle 41"/>
          <p:cNvSpPr>
            <a:spLocks noChangeArrowheads="1"/>
          </p:cNvSpPr>
          <p:nvPr/>
        </p:nvSpPr>
        <p:spPr bwMode="auto">
          <a:xfrm>
            <a:off x="2357438" y="2952750"/>
            <a:ext cx="3389312" cy="461963"/>
          </a:xfrm>
          <a:prstGeom prst="rect">
            <a:avLst/>
          </a:prstGeom>
          <a:noFill/>
          <a:ln w="9525">
            <a:noFill/>
            <a:miter lim="800000"/>
            <a:headEnd/>
            <a:tailEnd/>
          </a:ln>
        </p:spPr>
        <p:txBody>
          <a:bodyPr>
            <a:spAutoFit/>
          </a:bodyPr>
          <a:lstStyle/>
          <a:p>
            <a:r>
              <a:rPr lang="zh-CN" altLang="en-US" sz="2400" b="1">
                <a:latin typeface="微软雅黑" pitchFamily="34" charset="-122"/>
              </a:rPr>
              <a:t>   进口监督</a:t>
            </a:r>
          </a:p>
        </p:txBody>
      </p:sp>
      <p:sp>
        <p:nvSpPr>
          <p:cNvPr id="106514" name="Rectangle 42"/>
          <p:cNvSpPr>
            <a:spLocks noChangeArrowheads="1"/>
          </p:cNvSpPr>
          <p:nvPr/>
        </p:nvSpPr>
        <p:spPr bwMode="auto">
          <a:xfrm>
            <a:off x="2357438" y="3716338"/>
            <a:ext cx="3602037" cy="461962"/>
          </a:xfrm>
          <a:prstGeom prst="rect">
            <a:avLst/>
          </a:prstGeom>
          <a:noFill/>
          <a:ln w="9525">
            <a:noFill/>
            <a:miter lim="800000"/>
            <a:headEnd/>
            <a:tailEnd/>
          </a:ln>
        </p:spPr>
        <p:txBody>
          <a:bodyPr>
            <a:spAutoFit/>
          </a:bodyPr>
          <a:lstStyle/>
          <a:p>
            <a:r>
              <a:rPr lang="zh-CN" altLang="en-US" sz="2400" b="1">
                <a:latin typeface="微软雅黑" pitchFamily="34" charset="-122"/>
              </a:rPr>
              <a:t>   互联网监督</a:t>
            </a:r>
          </a:p>
        </p:txBody>
      </p:sp>
      <p:sp>
        <p:nvSpPr>
          <p:cNvPr id="47" name="AutoShape 25"/>
          <p:cNvSpPr>
            <a:spLocks noChangeArrowheads="1"/>
          </p:cNvSpPr>
          <p:nvPr/>
        </p:nvSpPr>
        <p:spPr bwMode="auto">
          <a:xfrm>
            <a:off x="357158" y="500046"/>
            <a:ext cx="3429024" cy="714380"/>
          </a:xfrm>
          <a:prstGeom prst="flowChartAlternateProcess">
            <a:avLst/>
          </a:prstGeom>
          <a:solidFill>
            <a:schemeClr val="accent1">
              <a:lumMod val="60000"/>
              <a:lumOff val="40000"/>
            </a:schemeClr>
          </a:solidFill>
          <a:ln>
            <a:no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defRPr/>
            </a:pP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CPSC</a:t>
            </a:r>
            <a:r>
              <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的监督方式</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Line 11"/>
          <p:cNvSpPr>
            <a:spLocks noChangeShapeType="1"/>
          </p:cNvSpPr>
          <p:nvPr/>
        </p:nvSpPr>
        <p:spPr bwMode="auto">
          <a:xfrm>
            <a:off x="1803400" y="2101850"/>
            <a:ext cx="4105275" cy="0"/>
          </a:xfrm>
          <a:prstGeom prst="line">
            <a:avLst/>
          </a:prstGeom>
          <a:noFill/>
          <a:ln w="28575" cap="rnd">
            <a:solidFill>
              <a:srgbClr val="00CCFF"/>
            </a:solidFill>
            <a:prstDash val="sysDot"/>
            <a:round/>
            <a:headEnd/>
            <a:tailEnd type="oval" w="med" len="med"/>
          </a:ln>
        </p:spPr>
        <p:txBody>
          <a:bodyPr>
            <a:spAutoFit/>
          </a:bodyPr>
          <a:lstStyle/>
          <a:p>
            <a:endParaRPr lang="zh-CN" altLang="en-US"/>
          </a:p>
        </p:txBody>
      </p:sp>
      <p:grpSp>
        <p:nvGrpSpPr>
          <p:cNvPr id="120836" name="Group 4"/>
          <p:cNvGrpSpPr>
            <a:grpSpLocks/>
          </p:cNvGrpSpPr>
          <p:nvPr/>
        </p:nvGrpSpPr>
        <p:grpSpPr bwMode="auto">
          <a:xfrm>
            <a:off x="1503363" y="1508125"/>
            <a:ext cx="809625" cy="692150"/>
            <a:chOff x="984" y="576"/>
            <a:chExt cx="1488" cy="1584"/>
          </a:xfrm>
        </p:grpSpPr>
        <p:sp>
          <p:nvSpPr>
            <p:cNvPr id="120870" name="AutoShape 5"/>
            <p:cNvSpPr>
              <a:spLocks noChangeArrowheads="1"/>
            </p:cNvSpPr>
            <p:nvPr/>
          </p:nvSpPr>
          <p:spPr bwMode="auto">
            <a:xfrm>
              <a:off x="1656" y="576"/>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71" name="AutoShape 6"/>
            <p:cNvSpPr>
              <a:spLocks noChangeArrowheads="1"/>
            </p:cNvSpPr>
            <p:nvPr/>
          </p:nvSpPr>
          <p:spPr bwMode="auto">
            <a:xfrm rot="10800000">
              <a:off x="1656" y="1368"/>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72" name="AutoShape 7"/>
            <p:cNvSpPr>
              <a:spLocks noChangeArrowheads="1"/>
            </p:cNvSpPr>
            <p:nvPr/>
          </p:nvSpPr>
          <p:spPr bwMode="auto">
            <a:xfrm rot="3600000">
              <a:off x="2004" y="780"/>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73" name="AutoShape 8"/>
            <p:cNvSpPr>
              <a:spLocks noChangeArrowheads="1"/>
            </p:cNvSpPr>
            <p:nvPr/>
          </p:nvSpPr>
          <p:spPr bwMode="auto">
            <a:xfrm rot="7200000">
              <a:off x="2004" y="1164"/>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74" name="AutoShape 9"/>
            <p:cNvSpPr>
              <a:spLocks noChangeArrowheads="1"/>
            </p:cNvSpPr>
            <p:nvPr/>
          </p:nvSpPr>
          <p:spPr bwMode="auto">
            <a:xfrm rot="-7200000">
              <a:off x="1308" y="1164"/>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75" name="AutoShape 10"/>
            <p:cNvSpPr>
              <a:spLocks noChangeArrowheads="1"/>
            </p:cNvSpPr>
            <p:nvPr/>
          </p:nvSpPr>
          <p:spPr bwMode="auto">
            <a:xfrm rot="-3600000">
              <a:off x="1308" y="780"/>
              <a:ext cx="144" cy="792"/>
            </a:xfrm>
            <a:prstGeom prst="diamond">
              <a:avLst/>
            </a:prstGeom>
            <a:gradFill rotWithShape="1">
              <a:gsLst>
                <a:gs pos="0">
                  <a:srgbClr val="00CCFF"/>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20837" name="Line 12"/>
          <p:cNvSpPr>
            <a:spLocks noChangeShapeType="1"/>
          </p:cNvSpPr>
          <p:nvPr/>
        </p:nvSpPr>
        <p:spPr bwMode="auto">
          <a:xfrm>
            <a:off x="1803400" y="2863850"/>
            <a:ext cx="4105275" cy="0"/>
          </a:xfrm>
          <a:prstGeom prst="line">
            <a:avLst/>
          </a:prstGeom>
          <a:noFill/>
          <a:ln w="28575" cap="rnd">
            <a:solidFill>
              <a:srgbClr val="0099FF"/>
            </a:solidFill>
            <a:prstDash val="sysDot"/>
            <a:round/>
            <a:headEnd/>
            <a:tailEnd type="oval" w="med" len="med"/>
          </a:ln>
        </p:spPr>
        <p:txBody>
          <a:bodyPr>
            <a:spAutoFit/>
          </a:bodyPr>
          <a:lstStyle/>
          <a:p>
            <a:endParaRPr lang="zh-CN" altLang="en-US"/>
          </a:p>
        </p:txBody>
      </p:sp>
      <p:grpSp>
        <p:nvGrpSpPr>
          <p:cNvPr id="120838" name="Group 13"/>
          <p:cNvGrpSpPr>
            <a:grpSpLocks/>
          </p:cNvGrpSpPr>
          <p:nvPr/>
        </p:nvGrpSpPr>
        <p:grpSpPr bwMode="auto">
          <a:xfrm>
            <a:off x="1503363" y="2270125"/>
            <a:ext cx="809625" cy="692150"/>
            <a:chOff x="984" y="576"/>
            <a:chExt cx="1488" cy="1584"/>
          </a:xfrm>
        </p:grpSpPr>
        <p:sp>
          <p:nvSpPr>
            <p:cNvPr id="120864" name="AutoShape 14"/>
            <p:cNvSpPr>
              <a:spLocks noChangeArrowheads="1"/>
            </p:cNvSpPr>
            <p:nvPr/>
          </p:nvSpPr>
          <p:spPr bwMode="auto">
            <a:xfrm>
              <a:off x="1656" y="576"/>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sp>
          <p:nvSpPr>
            <p:cNvPr id="120865" name="AutoShape 15"/>
            <p:cNvSpPr>
              <a:spLocks noChangeArrowheads="1"/>
            </p:cNvSpPr>
            <p:nvPr/>
          </p:nvSpPr>
          <p:spPr bwMode="auto">
            <a:xfrm rot="10800000">
              <a:off x="1656" y="1368"/>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sp>
          <p:nvSpPr>
            <p:cNvPr id="120866" name="AutoShape 16"/>
            <p:cNvSpPr>
              <a:spLocks noChangeArrowheads="1"/>
            </p:cNvSpPr>
            <p:nvPr/>
          </p:nvSpPr>
          <p:spPr bwMode="auto">
            <a:xfrm rot="3600000">
              <a:off x="2004" y="780"/>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sp>
          <p:nvSpPr>
            <p:cNvPr id="120867" name="AutoShape 17"/>
            <p:cNvSpPr>
              <a:spLocks noChangeArrowheads="1"/>
            </p:cNvSpPr>
            <p:nvPr/>
          </p:nvSpPr>
          <p:spPr bwMode="auto">
            <a:xfrm rot="7200000">
              <a:off x="2004" y="1164"/>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sp>
          <p:nvSpPr>
            <p:cNvPr id="120868" name="AutoShape 18"/>
            <p:cNvSpPr>
              <a:spLocks noChangeArrowheads="1"/>
            </p:cNvSpPr>
            <p:nvPr/>
          </p:nvSpPr>
          <p:spPr bwMode="auto">
            <a:xfrm rot="-7200000">
              <a:off x="1308" y="1164"/>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sp>
          <p:nvSpPr>
            <p:cNvPr id="120869" name="AutoShape 19"/>
            <p:cNvSpPr>
              <a:spLocks noChangeArrowheads="1"/>
            </p:cNvSpPr>
            <p:nvPr/>
          </p:nvSpPr>
          <p:spPr bwMode="auto">
            <a:xfrm rot="-3600000">
              <a:off x="1308" y="780"/>
              <a:ext cx="144" cy="792"/>
            </a:xfrm>
            <a:prstGeom prst="diamond">
              <a:avLst/>
            </a:prstGeom>
            <a:gradFill rotWithShape="1">
              <a:gsLst>
                <a:gs pos="0">
                  <a:srgbClr val="0099FF"/>
                </a:gs>
                <a:gs pos="100000">
                  <a:schemeClr val="bg1"/>
                </a:gs>
              </a:gsLst>
              <a:lin ang="5400000" scaled="1"/>
            </a:gradFill>
            <a:ln w="9525">
              <a:noFill/>
              <a:miter lim="800000"/>
              <a:headEnd/>
              <a:tailEnd/>
            </a:ln>
          </p:spPr>
          <p:txBody>
            <a:bodyPr wrap="none" anchor="ctr"/>
            <a:lstStyle/>
            <a:p>
              <a:pPr algn="ctr">
                <a:spcBef>
                  <a:spcPct val="50000"/>
                </a:spcBef>
              </a:pPr>
              <a:endParaRPr lang="zh-CN" altLang="zh-CN" sz="4800" b="1">
                <a:solidFill>
                  <a:srgbClr val="0066FF"/>
                </a:solidFill>
                <a:latin typeface="微软雅黑" pitchFamily="34" charset="-122"/>
              </a:endParaRPr>
            </a:p>
          </p:txBody>
        </p:sp>
      </p:grpSp>
      <p:sp>
        <p:nvSpPr>
          <p:cNvPr id="120839" name="Line 20"/>
          <p:cNvSpPr>
            <a:spLocks noChangeShapeType="1"/>
          </p:cNvSpPr>
          <p:nvPr/>
        </p:nvSpPr>
        <p:spPr bwMode="auto">
          <a:xfrm>
            <a:off x="1803400" y="3660775"/>
            <a:ext cx="4105275" cy="0"/>
          </a:xfrm>
          <a:prstGeom prst="line">
            <a:avLst/>
          </a:prstGeom>
          <a:noFill/>
          <a:ln w="28575" cap="rnd">
            <a:solidFill>
              <a:schemeClr val="folHlink"/>
            </a:solidFill>
            <a:prstDash val="sysDot"/>
            <a:round/>
            <a:headEnd/>
            <a:tailEnd type="oval" w="med" len="med"/>
          </a:ln>
        </p:spPr>
        <p:txBody>
          <a:bodyPr>
            <a:spAutoFit/>
          </a:bodyPr>
          <a:lstStyle/>
          <a:p>
            <a:endParaRPr lang="zh-CN" altLang="en-US"/>
          </a:p>
        </p:txBody>
      </p:sp>
      <p:grpSp>
        <p:nvGrpSpPr>
          <p:cNvPr id="120840" name="Group 21"/>
          <p:cNvGrpSpPr>
            <a:grpSpLocks/>
          </p:cNvGrpSpPr>
          <p:nvPr/>
        </p:nvGrpSpPr>
        <p:grpSpPr bwMode="auto">
          <a:xfrm>
            <a:off x="1503363" y="3065463"/>
            <a:ext cx="809625" cy="692150"/>
            <a:chOff x="984" y="576"/>
            <a:chExt cx="1488" cy="1584"/>
          </a:xfrm>
        </p:grpSpPr>
        <p:sp>
          <p:nvSpPr>
            <p:cNvPr id="120858" name="AutoShape 22"/>
            <p:cNvSpPr>
              <a:spLocks noChangeArrowheads="1"/>
            </p:cNvSpPr>
            <p:nvPr/>
          </p:nvSpPr>
          <p:spPr bwMode="auto">
            <a:xfrm>
              <a:off x="1656" y="576"/>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9" name="AutoShape 23"/>
            <p:cNvSpPr>
              <a:spLocks noChangeArrowheads="1"/>
            </p:cNvSpPr>
            <p:nvPr/>
          </p:nvSpPr>
          <p:spPr bwMode="auto">
            <a:xfrm rot="10800000">
              <a:off x="1656" y="1368"/>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60" name="AutoShape 24"/>
            <p:cNvSpPr>
              <a:spLocks noChangeArrowheads="1"/>
            </p:cNvSpPr>
            <p:nvPr/>
          </p:nvSpPr>
          <p:spPr bwMode="auto">
            <a:xfrm rot="3600000">
              <a:off x="2004" y="780"/>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61" name="AutoShape 25"/>
            <p:cNvSpPr>
              <a:spLocks noChangeArrowheads="1"/>
            </p:cNvSpPr>
            <p:nvPr/>
          </p:nvSpPr>
          <p:spPr bwMode="auto">
            <a:xfrm rot="7200000">
              <a:off x="2004" y="1164"/>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62" name="AutoShape 26"/>
            <p:cNvSpPr>
              <a:spLocks noChangeArrowheads="1"/>
            </p:cNvSpPr>
            <p:nvPr/>
          </p:nvSpPr>
          <p:spPr bwMode="auto">
            <a:xfrm rot="-7200000">
              <a:off x="1308" y="1164"/>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63" name="AutoShape 27"/>
            <p:cNvSpPr>
              <a:spLocks noChangeArrowheads="1"/>
            </p:cNvSpPr>
            <p:nvPr/>
          </p:nvSpPr>
          <p:spPr bwMode="auto">
            <a:xfrm rot="-3600000">
              <a:off x="1308" y="780"/>
              <a:ext cx="144" cy="792"/>
            </a:xfrm>
            <a:prstGeom prst="diamond">
              <a:avLst/>
            </a:prstGeom>
            <a:gradFill rotWithShape="1">
              <a:gsLst>
                <a:gs pos="0">
                  <a:schemeClr val="fo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20841" name="Line 28"/>
          <p:cNvSpPr>
            <a:spLocks noChangeShapeType="1"/>
          </p:cNvSpPr>
          <p:nvPr/>
        </p:nvSpPr>
        <p:spPr bwMode="auto">
          <a:xfrm>
            <a:off x="1803400" y="4438650"/>
            <a:ext cx="4105275" cy="0"/>
          </a:xfrm>
          <a:prstGeom prst="line">
            <a:avLst/>
          </a:prstGeom>
          <a:noFill/>
          <a:ln w="28575" cap="rnd">
            <a:solidFill>
              <a:schemeClr val="hlink"/>
            </a:solidFill>
            <a:prstDash val="sysDot"/>
            <a:round/>
            <a:headEnd/>
            <a:tailEnd type="oval" w="med" len="med"/>
          </a:ln>
        </p:spPr>
        <p:txBody>
          <a:bodyPr>
            <a:spAutoFit/>
          </a:bodyPr>
          <a:lstStyle/>
          <a:p>
            <a:endParaRPr lang="zh-CN" altLang="en-US"/>
          </a:p>
        </p:txBody>
      </p:sp>
      <p:grpSp>
        <p:nvGrpSpPr>
          <p:cNvPr id="120842" name="Group 29"/>
          <p:cNvGrpSpPr>
            <a:grpSpLocks/>
          </p:cNvGrpSpPr>
          <p:nvPr/>
        </p:nvGrpSpPr>
        <p:grpSpPr bwMode="auto">
          <a:xfrm>
            <a:off x="1503363" y="3843338"/>
            <a:ext cx="809625" cy="692150"/>
            <a:chOff x="984" y="576"/>
            <a:chExt cx="1488" cy="1584"/>
          </a:xfrm>
        </p:grpSpPr>
        <p:sp>
          <p:nvSpPr>
            <p:cNvPr id="120852" name="AutoShape 30"/>
            <p:cNvSpPr>
              <a:spLocks noChangeArrowheads="1"/>
            </p:cNvSpPr>
            <p:nvPr/>
          </p:nvSpPr>
          <p:spPr bwMode="auto">
            <a:xfrm>
              <a:off x="1656" y="576"/>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3" name="AutoShape 31"/>
            <p:cNvSpPr>
              <a:spLocks noChangeArrowheads="1"/>
            </p:cNvSpPr>
            <p:nvPr/>
          </p:nvSpPr>
          <p:spPr bwMode="auto">
            <a:xfrm rot="10800000">
              <a:off x="1656" y="1368"/>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4" name="AutoShape 32"/>
            <p:cNvSpPr>
              <a:spLocks noChangeArrowheads="1"/>
            </p:cNvSpPr>
            <p:nvPr/>
          </p:nvSpPr>
          <p:spPr bwMode="auto">
            <a:xfrm rot="3600000">
              <a:off x="2004" y="780"/>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5" name="AutoShape 33"/>
            <p:cNvSpPr>
              <a:spLocks noChangeArrowheads="1"/>
            </p:cNvSpPr>
            <p:nvPr/>
          </p:nvSpPr>
          <p:spPr bwMode="auto">
            <a:xfrm rot="7200000">
              <a:off x="2004" y="1164"/>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6" name="AutoShape 34"/>
            <p:cNvSpPr>
              <a:spLocks noChangeArrowheads="1"/>
            </p:cNvSpPr>
            <p:nvPr/>
          </p:nvSpPr>
          <p:spPr bwMode="auto">
            <a:xfrm rot="-7200000">
              <a:off x="1308" y="1164"/>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sp>
          <p:nvSpPr>
            <p:cNvPr id="120857" name="AutoShape 35"/>
            <p:cNvSpPr>
              <a:spLocks noChangeArrowheads="1"/>
            </p:cNvSpPr>
            <p:nvPr/>
          </p:nvSpPr>
          <p:spPr bwMode="auto">
            <a:xfrm rot="-3600000">
              <a:off x="1308" y="780"/>
              <a:ext cx="144" cy="792"/>
            </a:xfrm>
            <a:prstGeom prst="diamond">
              <a:avLst/>
            </a:prstGeom>
            <a:gradFill rotWithShape="1">
              <a:gsLst>
                <a:gs pos="0">
                  <a:schemeClr val="hlink"/>
                </a:gs>
                <a:gs pos="100000">
                  <a:schemeClr val="bg1"/>
                </a:gs>
              </a:gsLst>
              <a:lin ang="5400000" scaled="1"/>
            </a:gradFill>
            <a:ln w="9525">
              <a:noFill/>
              <a:miter lim="800000"/>
              <a:headEnd/>
              <a:tailEnd/>
            </a:ln>
          </p:spPr>
          <p:txBody>
            <a:bodyPr wrap="none" anchor="ctr"/>
            <a:lstStyle/>
            <a:p>
              <a:pPr>
                <a:spcBef>
                  <a:spcPct val="50000"/>
                </a:spcBef>
              </a:pPr>
              <a:endParaRPr lang="zh-CN" altLang="zh-CN" sz="4800" b="1">
                <a:solidFill>
                  <a:srgbClr val="0066FF"/>
                </a:solidFill>
                <a:latin typeface="微软雅黑" pitchFamily="34" charset="-122"/>
              </a:endParaRPr>
            </a:p>
          </p:txBody>
        </p:sp>
      </p:grpSp>
      <p:sp>
        <p:nvSpPr>
          <p:cNvPr id="120843" name="Text Box 36"/>
          <p:cNvSpPr txBox="1">
            <a:spLocks noChangeArrowheads="1"/>
          </p:cNvSpPr>
          <p:nvPr/>
        </p:nvSpPr>
        <p:spPr bwMode="auto">
          <a:xfrm>
            <a:off x="1608138" y="1651000"/>
            <a:ext cx="544512"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rgbClr val="33CCFF"/>
                </a:solidFill>
                <a:latin typeface="微软雅黑" pitchFamily="34" charset="-122"/>
              </a:rPr>
              <a:t> 1</a:t>
            </a:r>
          </a:p>
        </p:txBody>
      </p:sp>
      <p:sp>
        <p:nvSpPr>
          <p:cNvPr id="120844" name="Text Box 37"/>
          <p:cNvSpPr txBox="1">
            <a:spLocks noChangeArrowheads="1"/>
          </p:cNvSpPr>
          <p:nvPr/>
        </p:nvSpPr>
        <p:spPr bwMode="auto">
          <a:xfrm>
            <a:off x="1622425" y="2408238"/>
            <a:ext cx="544513"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rgbClr val="0099FF"/>
                </a:solidFill>
                <a:latin typeface="微软雅黑" pitchFamily="34" charset="-122"/>
              </a:rPr>
              <a:t>2</a:t>
            </a:r>
          </a:p>
        </p:txBody>
      </p:sp>
      <p:sp>
        <p:nvSpPr>
          <p:cNvPr id="120845" name="Text Box 38"/>
          <p:cNvSpPr txBox="1">
            <a:spLocks noChangeArrowheads="1"/>
          </p:cNvSpPr>
          <p:nvPr/>
        </p:nvSpPr>
        <p:spPr bwMode="auto">
          <a:xfrm>
            <a:off x="1622425" y="3219450"/>
            <a:ext cx="544513"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chemeClr val="folHlink"/>
                </a:solidFill>
                <a:latin typeface="微软雅黑" pitchFamily="34" charset="-122"/>
              </a:rPr>
              <a:t>3</a:t>
            </a:r>
          </a:p>
        </p:txBody>
      </p:sp>
      <p:sp>
        <p:nvSpPr>
          <p:cNvPr id="120846" name="Text Box 39"/>
          <p:cNvSpPr txBox="1">
            <a:spLocks noChangeArrowheads="1"/>
          </p:cNvSpPr>
          <p:nvPr/>
        </p:nvSpPr>
        <p:spPr bwMode="auto">
          <a:xfrm>
            <a:off x="1608138" y="3994150"/>
            <a:ext cx="544512" cy="400050"/>
          </a:xfrm>
          <a:prstGeom prst="rect">
            <a:avLst/>
          </a:prstGeom>
          <a:noFill/>
          <a:ln w="9525" algn="ctr">
            <a:noFill/>
            <a:miter lim="800000"/>
            <a:headEnd/>
            <a:tailEnd/>
          </a:ln>
        </p:spPr>
        <p:txBody>
          <a:bodyPr>
            <a:spAutoFit/>
          </a:bodyPr>
          <a:lstStyle/>
          <a:p>
            <a:pPr algn="ctr">
              <a:spcBef>
                <a:spcPct val="50000"/>
              </a:spcBef>
            </a:pPr>
            <a:r>
              <a:rPr lang="en-US" altLang="zh-CN" sz="2000" b="1">
                <a:solidFill>
                  <a:schemeClr val="hlink"/>
                </a:solidFill>
                <a:latin typeface="微软雅黑" pitchFamily="34" charset="-122"/>
              </a:rPr>
              <a:t>4</a:t>
            </a:r>
          </a:p>
        </p:txBody>
      </p:sp>
      <p:sp>
        <p:nvSpPr>
          <p:cNvPr id="120847" name="Rectangle 39"/>
          <p:cNvSpPr>
            <a:spLocks noChangeArrowheads="1"/>
          </p:cNvSpPr>
          <p:nvPr/>
        </p:nvSpPr>
        <p:spPr bwMode="auto">
          <a:xfrm>
            <a:off x="2143125" y="1587500"/>
            <a:ext cx="3170238" cy="461963"/>
          </a:xfrm>
          <a:prstGeom prst="rect">
            <a:avLst/>
          </a:prstGeom>
          <a:noFill/>
          <a:ln w="9525">
            <a:noFill/>
            <a:miter lim="800000"/>
            <a:headEnd/>
            <a:tailEnd/>
          </a:ln>
        </p:spPr>
        <p:txBody>
          <a:bodyPr>
            <a:spAutoFit/>
          </a:bodyPr>
          <a:lstStyle/>
          <a:p>
            <a:r>
              <a:rPr lang="zh-CN" altLang="en-US" sz="2400" b="1">
                <a:solidFill>
                  <a:schemeClr val="tx2"/>
                </a:solidFill>
                <a:latin typeface="微软雅黑" pitchFamily="34" charset="-122"/>
              </a:rPr>
              <a:t>  罚款</a:t>
            </a:r>
          </a:p>
        </p:txBody>
      </p:sp>
      <p:sp>
        <p:nvSpPr>
          <p:cNvPr id="120848" name="Rectangle 40"/>
          <p:cNvSpPr>
            <a:spLocks noChangeArrowheads="1"/>
          </p:cNvSpPr>
          <p:nvPr/>
        </p:nvSpPr>
        <p:spPr bwMode="auto">
          <a:xfrm>
            <a:off x="2143125" y="2349500"/>
            <a:ext cx="3487738" cy="461963"/>
          </a:xfrm>
          <a:prstGeom prst="rect">
            <a:avLst/>
          </a:prstGeom>
          <a:noFill/>
          <a:ln w="9525">
            <a:noFill/>
            <a:miter lim="800000"/>
            <a:headEnd/>
            <a:tailEnd/>
          </a:ln>
        </p:spPr>
        <p:txBody>
          <a:bodyPr>
            <a:spAutoFit/>
          </a:bodyPr>
          <a:lstStyle/>
          <a:p>
            <a:r>
              <a:rPr lang="zh-CN" altLang="en-US" sz="2400" b="1">
                <a:solidFill>
                  <a:schemeClr val="tx2"/>
                </a:solidFill>
                <a:latin typeface="微软雅黑" pitchFamily="34" charset="-122"/>
              </a:rPr>
              <a:t>  电视媒体曝光 </a:t>
            </a:r>
          </a:p>
        </p:txBody>
      </p:sp>
      <p:sp>
        <p:nvSpPr>
          <p:cNvPr id="120849" name="Rectangle 41"/>
          <p:cNvSpPr>
            <a:spLocks noChangeArrowheads="1"/>
          </p:cNvSpPr>
          <p:nvPr/>
        </p:nvSpPr>
        <p:spPr bwMode="auto">
          <a:xfrm>
            <a:off x="2143125" y="3111500"/>
            <a:ext cx="3929063" cy="461963"/>
          </a:xfrm>
          <a:prstGeom prst="rect">
            <a:avLst/>
          </a:prstGeom>
          <a:noFill/>
          <a:ln w="9525">
            <a:noFill/>
            <a:miter lim="800000"/>
            <a:headEnd/>
            <a:tailEnd/>
          </a:ln>
        </p:spPr>
        <p:txBody>
          <a:bodyPr>
            <a:spAutoFit/>
          </a:bodyPr>
          <a:lstStyle/>
          <a:p>
            <a:r>
              <a:rPr lang="zh-CN" altLang="en-US" sz="2400" b="1">
                <a:solidFill>
                  <a:schemeClr val="tx2"/>
                </a:solidFill>
                <a:latin typeface="微软雅黑" pitchFamily="34" charset="-122"/>
              </a:rPr>
              <a:t>  追回其有问题的产品</a:t>
            </a:r>
            <a:endParaRPr lang="zh-CN" altLang="en-US" sz="2400" b="1">
              <a:latin typeface="微软雅黑" pitchFamily="34" charset="-122"/>
            </a:endParaRPr>
          </a:p>
        </p:txBody>
      </p:sp>
      <p:sp>
        <p:nvSpPr>
          <p:cNvPr id="120850" name="Rectangle 42"/>
          <p:cNvSpPr>
            <a:spLocks noChangeArrowheads="1"/>
          </p:cNvSpPr>
          <p:nvPr/>
        </p:nvSpPr>
        <p:spPr bwMode="auto">
          <a:xfrm>
            <a:off x="2143125" y="3873500"/>
            <a:ext cx="3592513" cy="461963"/>
          </a:xfrm>
          <a:prstGeom prst="rect">
            <a:avLst/>
          </a:prstGeom>
          <a:noFill/>
          <a:ln w="9525">
            <a:noFill/>
            <a:miter lim="800000"/>
            <a:headEnd/>
            <a:tailEnd/>
          </a:ln>
        </p:spPr>
        <p:txBody>
          <a:bodyPr>
            <a:spAutoFit/>
          </a:bodyPr>
          <a:lstStyle/>
          <a:p>
            <a:r>
              <a:rPr lang="zh-CN" altLang="en-US" sz="2400" b="1">
                <a:solidFill>
                  <a:schemeClr val="tx2"/>
                </a:solidFill>
                <a:latin typeface="微软雅黑" pitchFamily="34" charset="-122"/>
              </a:rPr>
              <a:t>  诉诸法律程序</a:t>
            </a:r>
            <a:endParaRPr lang="zh-CN" altLang="en-US" sz="2400" b="1">
              <a:latin typeface="微软雅黑" pitchFamily="34" charset="-122"/>
            </a:endParaRPr>
          </a:p>
        </p:txBody>
      </p:sp>
      <p:sp>
        <p:nvSpPr>
          <p:cNvPr id="85" name="AutoShape 25"/>
          <p:cNvSpPr>
            <a:spLocks noChangeArrowheads="1"/>
          </p:cNvSpPr>
          <p:nvPr/>
        </p:nvSpPr>
        <p:spPr bwMode="auto">
          <a:xfrm>
            <a:off x="285720" y="571484"/>
            <a:ext cx="3357586" cy="714380"/>
          </a:xfrm>
          <a:prstGeom prst="flowChartAlternateProcess">
            <a:avLst/>
          </a:prstGeom>
          <a:solidFill>
            <a:schemeClr val="accent1">
              <a:lumMod val="60000"/>
              <a:lumOff val="40000"/>
            </a:schemeClr>
          </a:solidFill>
          <a:ln>
            <a:no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defRPr/>
            </a:pP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CPSC</a:t>
            </a:r>
            <a:r>
              <a:rPr lang="zh-CN"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的管理手段</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sp>
        <p:nvSpPr>
          <p:cNvPr id="6" name="AutoShape 25"/>
          <p:cNvSpPr>
            <a:spLocks noChangeArrowheads="1"/>
          </p:cNvSpPr>
          <p:nvPr/>
        </p:nvSpPr>
        <p:spPr bwMode="auto">
          <a:xfrm>
            <a:off x="214282" y="142856"/>
            <a:ext cx="4786346" cy="714380"/>
          </a:xfrm>
          <a:prstGeom prst="flowChartAlternateProcess">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anchor="ctr"/>
          <a:lstStyle/>
          <a:p>
            <a:pPr>
              <a:defRPr/>
            </a:pP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与</a:t>
            </a:r>
            <a: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AQSIQ</a:t>
            </a: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有通报召回合作的国外机构</a:t>
            </a:r>
          </a:p>
        </p:txBody>
      </p:sp>
      <p:grpSp>
        <p:nvGrpSpPr>
          <p:cNvPr id="208900" name="组合 8"/>
          <p:cNvGrpSpPr>
            <a:grpSpLocks/>
          </p:cNvGrpSpPr>
          <p:nvPr/>
        </p:nvGrpSpPr>
        <p:grpSpPr bwMode="auto">
          <a:xfrm>
            <a:off x="785813" y="1285875"/>
            <a:ext cx="5500687" cy="3897313"/>
            <a:chOff x="0" y="357166"/>
            <a:chExt cx="10358478" cy="6677699"/>
          </a:xfrm>
        </p:grpSpPr>
        <p:pic>
          <p:nvPicPr>
            <p:cNvPr id="208902" name="Picture 48" descr="未标题-1"/>
            <p:cNvPicPr>
              <a:picLocks noChangeAspect="1" noChangeArrowheads="1"/>
            </p:cNvPicPr>
            <p:nvPr/>
          </p:nvPicPr>
          <p:blipFill>
            <a:blip r:embed="rId3"/>
            <a:srcRect/>
            <a:stretch>
              <a:fillRect/>
            </a:stretch>
          </p:blipFill>
          <p:spPr bwMode="auto">
            <a:xfrm>
              <a:off x="0" y="1524000"/>
              <a:ext cx="9140825" cy="4841875"/>
            </a:xfrm>
            <a:prstGeom prst="rect">
              <a:avLst/>
            </a:prstGeom>
            <a:noFill/>
            <a:ln w="9525">
              <a:noFill/>
              <a:miter lim="800000"/>
              <a:headEnd/>
              <a:tailEnd/>
            </a:ln>
          </p:spPr>
        </p:pic>
        <p:pic>
          <p:nvPicPr>
            <p:cNvPr id="208903" name="图片 10" descr="xin_002080612094350079072.jpg"/>
            <p:cNvPicPr>
              <a:picLocks noChangeAspect="1"/>
            </p:cNvPicPr>
            <p:nvPr/>
          </p:nvPicPr>
          <p:blipFill>
            <a:blip r:embed="rId4"/>
            <a:srcRect/>
            <a:stretch>
              <a:fillRect/>
            </a:stretch>
          </p:blipFill>
          <p:spPr bwMode="auto">
            <a:xfrm>
              <a:off x="0" y="357166"/>
              <a:ext cx="10358478" cy="6677699"/>
            </a:xfrm>
            <a:prstGeom prst="rect">
              <a:avLst/>
            </a:prstGeom>
            <a:noFill/>
            <a:ln w="9525">
              <a:noFill/>
              <a:miter lim="800000"/>
              <a:headEnd/>
              <a:tailEnd/>
            </a:ln>
          </p:spPr>
        </p:pic>
        <p:sp>
          <p:nvSpPr>
            <p:cNvPr id="12" name="椭圆 11"/>
            <p:cNvSpPr/>
            <p:nvPr/>
          </p:nvSpPr>
          <p:spPr>
            <a:xfrm>
              <a:off x="4500562" y="1643050"/>
              <a:ext cx="2000264" cy="2786082"/>
            </a:xfrm>
            <a:prstGeom prst="ellipse">
              <a:avLst/>
            </a:prstGeom>
            <a:noFill/>
            <a:ln>
              <a:solidFill>
                <a:srgbClr val="FF0000"/>
              </a:solidFill>
            </a:ln>
            <a:effectLst>
              <a:glow rad="228600">
                <a:schemeClr val="accent3">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a:p>
          </p:txBody>
        </p:sp>
        <p:sp>
          <p:nvSpPr>
            <p:cNvPr id="13" name="椭圆 12"/>
            <p:cNvSpPr/>
            <p:nvPr/>
          </p:nvSpPr>
          <p:spPr>
            <a:xfrm>
              <a:off x="8643966" y="3571876"/>
              <a:ext cx="500034" cy="642942"/>
            </a:xfrm>
            <a:prstGeom prst="ellipse">
              <a:avLst/>
            </a:prstGeom>
            <a:noFill/>
            <a:effectLst>
              <a:glow rad="101600">
                <a:schemeClr val="accent2">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a:p>
          </p:txBody>
        </p:sp>
        <p:sp>
          <p:nvSpPr>
            <p:cNvPr id="14" name="椭圆 13"/>
            <p:cNvSpPr/>
            <p:nvPr/>
          </p:nvSpPr>
          <p:spPr>
            <a:xfrm>
              <a:off x="8286776" y="4214818"/>
              <a:ext cx="142876" cy="285752"/>
            </a:xfrm>
            <a:prstGeom prst="ellipse">
              <a:avLst/>
            </a:prstGeom>
            <a:noFill/>
            <a:ln>
              <a:solidFill>
                <a:srgbClr val="FF0000"/>
              </a:solidFill>
            </a:ln>
            <a:effectLst>
              <a:glow rad="228600">
                <a:schemeClr val="accent3">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a:p>
          </p:txBody>
        </p:sp>
        <p:sp>
          <p:nvSpPr>
            <p:cNvPr id="15" name="椭圆 14"/>
            <p:cNvSpPr/>
            <p:nvPr/>
          </p:nvSpPr>
          <p:spPr>
            <a:xfrm>
              <a:off x="1295376" y="2795582"/>
              <a:ext cx="1214446" cy="1500198"/>
            </a:xfrm>
            <a:prstGeom prst="ellipse">
              <a:avLst/>
            </a:prstGeom>
            <a:noFill/>
            <a:ln>
              <a:solidFill>
                <a:srgbClr val="FF0000"/>
              </a:solidFill>
            </a:ln>
            <a:effectLst>
              <a:glow rad="228600">
                <a:schemeClr val="accent3">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a:p>
          </p:txBody>
        </p:sp>
        <p:sp>
          <p:nvSpPr>
            <p:cNvPr id="208916" name="TextBox 15"/>
            <p:cNvSpPr txBox="1">
              <a:spLocks noChangeArrowheads="1"/>
            </p:cNvSpPr>
            <p:nvPr/>
          </p:nvSpPr>
          <p:spPr bwMode="auto">
            <a:xfrm>
              <a:off x="1234907" y="3168830"/>
              <a:ext cx="1001583" cy="635958"/>
            </a:xfrm>
            <a:prstGeom prst="rect">
              <a:avLst/>
            </a:prstGeom>
            <a:noFill/>
            <a:ln w="9525">
              <a:noFill/>
              <a:miter lim="800000"/>
              <a:headEnd/>
              <a:tailEnd/>
            </a:ln>
          </p:spPr>
          <p:txBody>
            <a:bodyPr wrap="none">
              <a:spAutoFit/>
            </a:bodyPr>
            <a:lstStyle/>
            <a:p>
              <a:pPr algn="ctr"/>
              <a:r>
                <a:rPr lang="zh-CN" altLang="en-US" sz="1100" b="1">
                  <a:solidFill>
                    <a:srgbClr val="FF0000"/>
                  </a:solidFill>
                  <a:ea typeface="宋体" charset="-122"/>
                </a:rPr>
                <a:t>加拿大</a:t>
              </a:r>
              <a:endParaRPr lang="en-US" altLang="zh-CN" sz="1100" b="1">
                <a:solidFill>
                  <a:srgbClr val="FF0000"/>
                </a:solidFill>
                <a:ea typeface="宋体" charset="-122"/>
              </a:endParaRPr>
            </a:p>
            <a:p>
              <a:pPr algn="ctr"/>
              <a:r>
                <a:rPr lang="zh-CN" altLang="en-US" sz="1100" b="1">
                  <a:solidFill>
                    <a:srgbClr val="FF0000"/>
                  </a:solidFill>
                  <a:ea typeface="宋体" charset="-122"/>
                </a:rPr>
                <a:t>美国</a:t>
              </a:r>
            </a:p>
          </p:txBody>
        </p:sp>
        <p:sp>
          <p:nvSpPr>
            <p:cNvPr id="208917" name="TextBox 16"/>
            <p:cNvSpPr txBox="1">
              <a:spLocks noChangeArrowheads="1"/>
            </p:cNvSpPr>
            <p:nvPr/>
          </p:nvSpPr>
          <p:spPr bwMode="auto">
            <a:xfrm>
              <a:off x="5061529" y="2974113"/>
              <a:ext cx="769147" cy="386118"/>
            </a:xfrm>
            <a:prstGeom prst="rect">
              <a:avLst/>
            </a:prstGeom>
            <a:noFill/>
            <a:ln w="9525">
              <a:noFill/>
              <a:miter lim="800000"/>
              <a:headEnd/>
              <a:tailEnd/>
            </a:ln>
          </p:spPr>
          <p:txBody>
            <a:bodyPr wrap="none">
              <a:spAutoFit/>
            </a:bodyPr>
            <a:lstStyle/>
            <a:p>
              <a:r>
                <a:rPr lang="zh-CN" altLang="en-US" sz="1100" b="1">
                  <a:solidFill>
                    <a:srgbClr val="FF0000"/>
                  </a:solidFill>
                  <a:ea typeface="宋体" charset="-122"/>
                </a:rPr>
                <a:t>欧洲</a:t>
              </a:r>
            </a:p>
          </p:txBody>
        </p:sp>
        <p:sp>
          <p:nvSpPr>
            <p:cNvPr id="208918" name="TextBox 17"/>
            <p:cNvSpPr txBox="1">
              <a:spLocks noChangeArrowheads="1"/>
            </p:cNvSpPr>
            <p:nvPr/>
          </p:nvSpPr>
          <p:spPr bwMode="auto">
            <a:xfrm>
              <a:off x="8143900" y="4457507"/>
              <a:ext cx="1234017" cy="386118"/>
            </a:xfrm>
            <a:prstGeom prst="rect">
              <a:avLst/>
            </a:prstGeom>
            <a:noFill/>
            <a:ln w="9525">
              <a:noFill/>
              <a:miter lim="800000"/>
              <a:headEnd/>
              <a:tailEnd/>
            </a:ln>
          </p:spPr>
          <p:txBody>
            <a:bodyPr wrap="none">
              <a:spAutoFit/>
            </a:bodyPr>
            <a:lstStyle/>
            <a:p>
              <a:r>
                <a:rPr lang="zh-CN" altLang="en-US" sz="1100" b="1">
                  <a:solidFill>
                    <a:srgbClr val="FF0000"/>
                  </a:solidFill>
                  <a:ea typeface="宋体" charset="-122"/>
                </a:rPr>
                <a:t>台湾地区</a:t>
              </a:r>
            </a:p>
          </p:txBody>
        </p:sp>
        <p:sp>
          <p:nvSpPr>
            <p:cNvPr id="19" name="TextBox 18"/>
            <p:cNvSpPr txBox="1"/>
            <p:nvPr/>
          </p:nvSpPr>
          <p:spPr>
            <a:xfrm>
              <a:off x="9001263" y="3357371"/>
              <a:ext cx="747365" cy="375366"/>
            </a:xfrm>
            <a:prstGeom prst="rect">
              <a:avLst/>
            </a:prstGeom>
            <a:noFill/>
          </p:spPr>
          <p:txBody>
            <a:bodyPr wrap="none">
              <a:spAutoFit/>
            </a:bodyPr>
            <a:lstStyle/>
            <a:p>
              <a:pPr>
                <a:defRPr/>
              </a:pPr>
              <a:r>
                <a:rPr lang="zh-CN" altLang="en-US" sz="1050" b="1" dirty="0">
                  <a:solidFill>
                    <a:srgbClr val="FF0000"/>
                  </a:solidFill>
                  <a:ea typeface="宋体" charset="-122"/>
                </a:rPr>
                <a:t>日本</a:t>
              </a:r>
            </a:p>
          </p:txBody>
        </p:sp>
        <p:cxnSp>
          <p:nvCxnSpPr>
            <p:cNvPr id="20" name="直接箭头连接符 19"/>
            <p:cNvCxnSpPr/>
            <p:nvPr/>
          </p:nvCxnSpPr>
          <p:spPr>
            <a:xfrm rot="10800000">
              <a:off x="1928201" y="3572253"/>
              <a:ext cx="5940058" cy="65281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V="1">
              <a:off x="7650027" y="3713695"/>
              <a:ext cx="1279489" cy="50864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7769606" y="4222344"/>
              <a:ext cx="660672" cy="625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endCxn id="208917" idx="3"/>
            </p:cNvCxnSpPr>
            <p:nvPr/>
          </p:nvCxnSpPr>
          <p:spPr>
            <a:xfrm rot="10800000">
              <a:off x="5829447" y="3166968"/>
              <a:ext cx="1940159" cy="1055376"/>
            </a:xfrm>
            <a:prstGeom prst="straightConnector1">
              <a:avLst/>
            </a:prstGeom>
            <a:ln w="19050">
              <a:solidFill>
                <a:srgbClr val="FF0000"/>
              </a:solidFill>
              <a:tailEnd type="arrow"/>
            </a:ln>
          </p:spPr>
          <p:style>
            <a:lnRef idx="1">
              <a:schemeClr val="dk1"/>
            </a:lnRef>
            <a:fillRef idx="0">
              <a:schemeClr val="dk1"/>
            </a:fillRef>
            <a:effectRef idx="0">
              <a:schemeClr val="dk1"/>
            </a:effectRef>
            <a:fontRef idx="minor">
              <a:schemeClr val="tx1"/>
            </a:fontRef>
          </p:style>
        </p:cxnSp>
      </p:grpSp>
      <p:sp>
        <p:nvSpPr>
          <p:cNvPr id="24" name="矩形 23"/>
          <p:cNvSpPr/>
          <p:nvPr/>
        </p:nvSpPr>
        <p:spPr>
          <a:xfrm>
            <a:off x="6500826" y="2000244"/>
            <a:ext cx="2071702" cy="2144177"/>
          </a:xfrm>
          <a:prstGeom prst="rect">
            <a:avLst/>
          </a:prstGeom>
        </p:spPr>
        <p:txBody>
          <a:bodyPr wrap="square">
            <a:spAutoFit/>
          </a:bodyPr>
          <a:lstStyle/>
          <a:p>
            <a:pPr algn="ctr" eaLnBrk="0" hangingPunct="0">
              <a:lnSpc>
                <a:spcPts val="4000"/>
              </a:lnSpc>
              <a:spcBef>
                <a:spcPct val="50000"/>
              </a:spcBef>
              <a:defRPr/>
            </a:pPr>
            <a:r>
              <a:rPr lang="zh-CN" alt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rPr>
              <a:t>国家质检总局与其他国家（地区）检验监管机构通报召回合作情况</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3" descr="yiwen.jpg"/>
          <p:cNvPicPr>
            <a:picLocks noChangeAspect="1"/>
          </p:cNvPicPr>
          <p:nvPr/>
        </p:nvPicPr>
        <p:blipFill>
          <a:blip r:embed="rId3"/>
          <a:srcRect l="19149" t="4152" r="23404" b="8650"/>
          <a:stretch>
            <a:fillRect/>
          </a:stretch>
        </p:blipFill>
        <p:spPr bwMode="auto">
          <a:xfrm>
            <a:off x="6500826" y="1214426"/>
            <a:ext cx="1653279" cy="2571768"/>
          </a:xfrm>
          <a:prstGeom prst="rect">
            <a:avLst/>
          </a:prstGeom>
          <a:noFill/>
          <a:ln w="9525">
            <a:noFill/>
            <a:miter lim="800000"/>
            <a:headEnd/>
            <a:tailEnd/>
          </a:ln>
        </p:spPr>
      </p:pic>
      <p:sp>
        <p:nvSpPr>
          <p:cNvPr id="9219" name="灯片编号占位符 5"/>
          <p:cNvSpPr>
            <a:spLocks noGrp="1"/>
          </p:cNvSpPr>
          <p:nvPr>
            <p:ph type="sldNum" sz="quarter" idx="12"/>
          </p:nvPr>
        </p:nvSpPr>
        <p:spPr>
          <a:xfrm>
            <a:off x="3124200" y="5448300"/>
            <a:ext cx="2558924" cy="152404"/>
          </a:xfrm>
          <a:noFill/>
          <a:ln>
            <a:miter lim="800000"/>
            <a:headEnd/>
            <a:tailEnd/>
          </a:ln>
        </p:spPr>
        <p:txBody>
          <a:bodyPr/>
          <a:lstStyle/>
          <a:p>
            <a:fld id="{718BB3E8-4D90-445A-B7D4-F0FAE06F72C8}" type="slidenum">
              <a:rPr lang="zh-CN" altLang="en-US" b="1" smtClean="0">
                <a:latin typeface="Arial" pitchFamily="34" charset="0"/>
              </a:rPr>
              <a:pPr/>
              <a:t>37</a:t>
            </a:fld>
            <a:endParaRPr lang="en-US" altLang="zh-CN" b="1" smtClean="0">
              <a:latin typeface="Arial" pitchFamily="34" charset="0"/>
            </a:endParaRPr>
          </a:p>
        </p:txBody>
      </p:sp>
      <p:sp>
        <p:nvSpPr>
          <p:cNvPr id="9220" name="Rectangle 3"/>
          <p:cNvSpPr>
            <a:spLocks noGrp="1" noChangeArrowheads="1"/>
          </p:cNvSpPr>
          <p:nvPr>
            <p:ph type="body" idx="1"/>
          </p:nvPr>
        </p:nvSpPr>
        <p:spPr>
          <a:xfrm>
            <a:off x="1500166" y="571484"/>
            <a:ext cx="2643205" cy="857256"/>
          </a:xfrm>
        </p:spPr>
        <p:style>
          <a:lnRef idx="1">
            <a:schemeClr val="accent5"/>
          </a:lnRef>
          <a:fillRef idx="2">
            <a:schemeClr val="accent5"/>
          </a:fillRef>
          <a:effectRef idx="1">
            <a:schemeClr val="accent5"/>
          </a:effectRef>
          <a:fontRef idx="minor">
            <a:schemeClr val="dk1"/>
          </a:fontRef>
        </p:style>
        <p:txBody>
          <a:bodyPr/>
          <a:lstStyle/>
          <a:p>
            <a:pPr algn="ctr">
              <a:buFontTx/>
              <a:buNone/>
            </a:pPr>
            <a:r>
              <a:rPr lang="zh-CN" altLang="en-US" sz="4400" b="1" dirty="0" smtClean="0">
                <a:solidFill>
                  <a:srgbClr val="FF0000"/>
                </a:solidFill>
                <a:latin typeface="黑体" pitchFamily="2" charset="-122"/>
                <a:ea typeface="黑体" pitchFamily="2" charset="-122"/>
              </a:rPr>
              <a:t>个人体会</a:t>
            </a:r>
            <a:endParaRPr lang="en-US" altLang="zh-CN" sz="4400" b="1" dirty="0" smtClean="0">
              <a:solidFill>
                <a:srgbClr val="FF0000"/>
              </a:solidFill>
              <a:latin typeface="黑体" pitchFamily="2" charset="-122"/>
              <a:ea typeface="黑体" pitchFamily="2" charset="-122"/>
            </a:endParaRPr>
          </a:p>
        </p:txBody>
      </p:sp>
      <p:sp>
        <p:nvSpPr>
          <p:cNvPr id="253958" name="AutoShape 6"/>
          <p:cNvSpPr>
            <a:spLocks noChangeArrowheads="1"/>
          </p:cNvSpPr>
          <p:nvPr/>
        </p:nvSpPr>
        <p:spPr bwMode="auto">
          <a:xfrm>
            <a:off x="642938" y="1964532"/>
            <a:ext cx="2714643" cy="571516"/>
          </a:xfrm>
          <a:prstGeom prst="flowChartTerminator">
            <a:avLst/>
          </a:prstGeom>
          <a:gradFill rotWithShape="1">
            <a:gsLst>
              <a:gs pos="0">
                <a:schemeClr val="bg1"/>
              </a:gs>
              <a:gs pos="100000">
                <a:srgbClr val="FFCCFF"/>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CCFF"/>
            </a:extrusionClr>
          </a:sp3d>
        </p:spPr>
        <p:txBody>
          <a:bodyPr wrap="none" anchor="ctr">
            <a:flatTx/>
          </a:bodyPr>
          <a:lstStyle/>
          <a:p>
            <a:pPr algn="ctr">
              <a:defRPr/>
            </a:pPr>
            <a:r>
              <a:rPr lang="zh-CN" altLang="en-US" sz="2800" b="1" dirty="0" smtClean="0">
                <a:solidFill>
                  <a:srgbClr val="3366FF"/>
                </a:solidFill>
                <a:latin typeface="宋体" pitchFamily="2" charset="-122"/>
              </a:rPr>
              <a:t>注重事中事后</a:t>
            </a:r>
            <a:endParaRPr lang="zh-CN" altLang="en-US" sz="2800" b="1" dirty="0">
              <a:solidFill>
                <a:schemeClr val="accent2"/>
              </a:solidFill>
              <a:effectLst>
                <a:outerShdw blurRad="38100" dist="38100" dir="2700000" algn="tl">
                  <a:srgbClr val="000000"/>
                </a:outerShdw>
              </a:effectLst>
              <a:latin typeface="Arial" charset="0"/>
            </a:endParaRPr>
          </a:p>
        </p:txBody>
      </p:sp>
      <p:sp>
        <p:nvSpPr>
          <p:cNvPr id="253962" name="AutoShape 10"/>
          <p:cNvSpPr>
            <a:spLocks noChangeArrowheads="1"/>
          </p:cNvSpPr>
          <p:nvPr/>
        </p:nvSpPr>
        <p:spPr bwMode="auto">
          <a:xfrm>
            <a:off x="2071689" y="2857500"/>
            <a:ext cx="2840911" cy="571516"/>
          </a:xfrm>
          <a:prstGeom prst="flowChartTerminator">
            <a:avLst/>
          </a:prstGeom>
          <a:gradFill rotWithShape="1">
            <a:gsLst>
              <a:gs pos="0">
                <a:schemeClr val="accent1"/>
              </a:gs>
              <a:gs pos="100000">
                <a:srgbClr val="FF33CC"/>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33CC"/>
            </a:extrusionClr>
          </a:sp3d>
        </p:spPr>
        <p:txBody>
          <a:bodyPr wrap="none" anchor="ctr">
            <a:flatTx/>
          </a:bodyPr>
          <a:lstStyle/>
          <a:p>
            <a:pPr algn="ctr">
              <a:defRPr/>
            </a:pPr>
            <a:r>
              <a:rPr lang="zh-CN" altLang="en-US" sz="2800" b="1" dirty="0" smtClean="0">
                <a:solidFill>
                  <a:srgbClr val="3366FF"/>
                </a:solidFill>
                <a:effectLst>
                  <a:outerShdw blurRad="38100" dist="38100" dir="2700000" algn="tl">
                    <a:srgbClr val="C0C0C0"/>
                  </a:outerShdw>
                </a:effectLst>
                <a:latin typeface="+mn-ea"/>
                <a:ea typeface="+mn-ea"/>
              </a:rPr>
              <a:t>实施动态管理</a:t>
            </a:r>
            <a:endParaRPr lang="zh-CN" altLang="en-US" sz="2800" b="1" dirty="0">
              <a:solidFill>
                <a:srgbClr val="3366FF"/>
              </a:solidFill>
              <a:effectLst>
                <a:outerShdw blurRad="38100" dist="38100" dir="2700000" algn="tl">
                  <a:srgbClr val="000000"/>
                </a:outerShdw>
              </a:effectLst>
              <a:latin typeface="+mn-ea"/>
              <a:ea typeface="+mn-ea"/>
            </a:endParaRPr>
          </a:p>
        </p:txBody>
      </p:sp>
      <p:sp>
        <p:nvSpPr>
          <p:cNvPr id="253963" name="AutoShape 11"/>
          <p:cNvSpPr>
            <a:spLocks noChangeArrowheads="1"/>
          </p:cNvSpPr>
          <p:nvPr/>
        </p:nvSpPr>
        <p:spPr bwMode="auto">
          <a:xfrm>
            <a:off x="3286126" y="3750469"/>
            <a:ext cx="2904043" cy="571516"/>
          </a:xfrm>
          <a:prstGeom prst="flowChartTerminator">
            <a:avLst/>
          </a:prstGeom>
          <a:gradFill rotWithShape="1">
            <a:gsLst>
              <a:gs pos="0">
                <a:schemeClr val="accent1"/>
              </a:gs>
              <a:gs pos="100000">
                <a:srgbClr val="800080"/>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800080"/>
            </a:extrusionClr>
          </a:sp3d>
        </p:spPr>
        <p:txBody>
          <a:bodyPr wrap="none" anchor="ctr">
            <a:flatTx/>
          </a:bodyPr>
          <a:lstStyle/>
          <a:p>
            <a:pPr algn="ctr">
              <a:defRPr/>
            </a:pPr>
            <a:r>
              <a:rPr lang="zh-CN" altLang="en-US" sz="3200" b="1" dirty="0">
                <a:solidFill>
                  <a:srgbClr val="3366FF"/>
                </a:solidFill>
                <a:effectLst>
                  <a:outerShdw blurRad="38100" dist="38100" dir="2700000" algn="tl">
                    <a:srgbClr val="C0C0C0"/>
                  </a:outerShdw>
                </a:effectLst>
                <a:latin typeface="+mn-ea"/>
              </a:rPr>
              <a:t> </a:t>
            </a:r>
            <a:r>
              <a:rPr lang="zh-CN" altLang="en-US" sz="3200" b="1" dirty="0" smtClean="0">
                <a:solidFill>
                  <a:srgbClr val="3366FF"/>
                </a:solidFill>
                <a:effectLst>
                  <a:outerShdw blurRad="38100" dist="38100" dir="2700000" algn="tl">
                    <a:srgbClr val="C0C0C0"/>
                  </a:outerShdw>
                </a:effectLst>
                <a:latin typeface="+mn-ea"/>
              </a:rPr>
              <a:t>强化</a:t>
            </a:r>
            <a:r>
              <a:rPr lang="zh-CN" altLang="en-US" sz="2800" b="1" dirty="0" smtClean="0">
                <a:solidFill>
                  <a:srgbClr val="3366FF"/>
                </a:solidFill>
                <a:effectLst>
                  <a:outerShdw blurRad="38100" dist="38100" dir="2700000" algn="tl">
                    <a:srgbClr val="C0C0C0"/>
                  </a:outerShdw>
                </a:effectLst>
                <a:latin typeface="+mn-ea"/>
              </a:rPr>
              <a:t>风险管理</a:t>
            </a:r>
            <a:endParaRPr lang="zh-CN" altLang="en-US" sz="2800" b="1" dirty="0">
              <a:solidFill>
                <a:srgbClr val="3366FF"/>
              </a:solidFill>
              <a:effectLst>
                <a:outerShdw blurRad="38100" dist="38100" dir="2700000" algn="tl">
                  <a:srgbClr val="000000"/>
                </a:outerShdw>
              </a:effectLst>
              <a:latin typeface="Arial" charset="0"/>
            </a:endParaRPr>
          </a:p>
        </p:txBody>
      </p:sp>
      <p:pic>
        <p:nvPicPr>
          <p:cNvPr id="7" name="Picture 8" descr="red ball tiny"/>
          <p:cNvPicPr>
            <a:picLocks noChangeAspect="1" noChangeArrowheads="1"/>
          </p:cNvPicPr>
          <p:nvPr/>
        </p:nvPicPr>
        <p:blipFill>
          <a:blip r:embed="rId4"/>
          <a:srcRect/>
          <a:stretch>
            <a:fillRect/>
          </a:stretch>
        </p:blipFill>
        <p:spPr bwMode="auto">
          <a:xfrm>
            <a:off x="357188" y="619124"/>
            <a:ext cx="1071562" cy="892969"/>
          </a:xfrm>
          <a:prstGeom prst="rect">
            <a:avLst/>
          </a:prstGeom>
          <a:noFill/>
          <a:ln w="9525">
            <a:noFill/>
            <a:miter lim="800000"/>
            <a:headEnd/>
            <a:tailEnd/>
          </a:ln>
        </p:spPr>
      </p:pic>
      <p:sp>
        <p:nvSpPr>
          <p:cNvPr id="8" name="AutoShape 10"/>
          <p:cNvSpPr>
            <a:spLocks noChangeArrowheads="1"/>
          </p:cNvSpPr>
          <p:nvPr/>
        </p:nvSpPr>
        <p:spPr bwMode="auto">
          <a:xfrm>
            <a:off x="5214938" y="4643438"/>
            <a:ext cx="2714648" cy="571516"/>
          </a:xfrm>
          <a:prstGeom prst="flowChartTerminator">
            <a:avLst/>
          </a:prstGeom>
          <a:gradFill rotWithShape="1">
            <a:gsLst>
              <a:gs pos="0">
                <a:schemeClr val="accent1"/>
              </a:gs>
              <a:gs pos="100000">
                <a:srgbClr val="FF33CC"/>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33CC"/>
            </a:extrusionClr>
          </a:sp3d>
        </p:spPr>
        <p:txBody>
          <a:bodyPr wrap="none" anchor="ctr">
            <a:flatTx/>
          </a:bodyPr>
          <a:lstStyle/>
          <a:p>
            <a:pPr algn="ctr">
              <a:defRPr/>
            </a:pPr>
            <a:r>
              <a:rPr lang="zh-CN" altLang="en-US" sz="2800" b="1" dirty="0" smtClean="0">
                <a:solidFill>
                  <a:srgbClr val="3366FF"/>
                </a:solidFill>
                <a:effectLst>
                  <a:outerShdw blurRad="38100" dist="38100" dir="2700000" algn="tl">
                    <a:srgbClr val="000000"/>
                  </a:outerShdw>
                </a:effectLst>
                <a:latin typeface="+mn-ea"/>
                <a:ea typeface="+mn-ea"/>
              </a:rPr>
              <a:t>确保贸易便利</a:t>
            </a:r>
            <a:endParaRPr lang="zh-CN" altLang="en-US" sz="2800" b="1" dirty="0">
              <a:solidFill>
                <a:srgbClr val="3366FF"/>
              </a:solidFill>
              <a:effectLst>
                <a:outerShdw blurRad="38100" dist="38100" dir="2700000" algn="tl">
                  <a:srgbClr val="000000"/>
                </a:outerShdw>
              </a:effectLst>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3958"/>
                                        </p:tgtEl>
                                        <p:attrNameLst>
                                          <p:attrName>style.visibility</p:attrName>
                                        </p:attrNameLst>
                                      </p:cBhvr>
                                      <p:to>
                                        <p:strVal val="visible"/>
                                      </p:to>
                                    </p:set>
                                    <p:anim calcmode="lin" valueType="num">
                                      <p:cBhvr additive="base">
                                        <p:cTn id="7" dur="500" fill="hold"/>
                                        <p:tgtEl>
                                          <p:spTgt spid="253958"/>
                                        </p:tgtEl>
                                        <p:attrNameLst>
                                          <p:attrName>ppt_x</p:attrName>
                                        </p:attrNameLst>
                                      </p:cBhvr>
                                      <p:tavLst>
                                        <p:tav tm="0">
                                          <p:val>
                                            <p:strVal val="0-#ppt_w/2"/>
                                          </p:val>
                                        </p:tav>
                                        <p:tav tm="100000">
                                          <p:val>
                                            <p:strVal val="#ppt_x"/>
                                          </p:val>
                                        </p:tav>
                                      </p:tavLst>
                                    </p:anim>
                                    <p:anim calcmode="lin" valueType="num">
                                      <p:cBhvr additive="base">
                                        <p:cTn id="8" dur="500" fill="hold"/>
                                        <p:tgtEl>
                                          <p:spTgt spid="2539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62"/>
                                        </p:tgtEl>
                                        <p:attrNameLst>
                                          <p:attrName>style.visibility</p:attrName>
                                        </p:attrNameLst>
                                      </p:cBhvr>
                                      <p:to>
                                        <p:strVal val="visible"/>
                                      </p:to>
                                    </p:set>
                                    <p:anim calcmode="lin" valueType="num">
                                      <p:cBhvr additive="base">
                                        <p:cTn id="13" dur="500" fill="hold"/>
                                        <p:tgtEl>
                                          <p:spTgt spid="253962"/>
                                        </p:tgtEl>
                                        <p:attrNameLst>
                                          <p:attrName>ppt_x</p:attrName>
                                        </p:attrNameLst>
                                      </p:cBhvr>
                                      <p:tavLst>
                                        <p:tav tm="0">
                                          <p:val>
                                            <p:strVal val="0-#ppt_w/2"/>
                                          </p:val>
                                        </p:tav>
                                        <p:tav tm="100000">
                                          <p:val>
                                            <p:strVal val="#ppt_x"/>
                                          </p:val>
                                        </p:tav>
                                      </p:tavLst>
                                    </p:anim>
                                    <p:anim calcmode="lin" valueType="num">
                                      <p:cBhvr additive="base">
                                        <p:cTn id="14" dur="500" fill="hold"/>
                                        <p:tgtEl>
                                          <p:spTgt spid="2539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3963"/>
                                        </p:tgtEl>
                                        <p:attrNameLst>
                                          <p:attrName>style.visibility</p:attrName>
                                        </p:attrNameLst>
                                      </p:cBhvr>
                                      <p:to>
                                        <p:strVal val="visible"/>
                                      </p:to>
                                    </p:set>
                                    <p:anim calcmode="lin" valueType="num">
                                      <p:cBhvr additive="base">
                                        <p:cTn id="19" dur="500" fill="hold"/>
                                        <p:tgtEl>
                                          <p:spTgt spid="253963"/>
                                        </p:tgtEl>
                                        <p:attrNameLst>
                                          <p:attrName>ppt_x</p:attrName>
                                        </p:attrNameLst>
                                      </p:cBhvr>
                                      <p:tavLst>
                                        <p:tav tm="0">
                                          <p:val>
                                            <p:strVal val="0-#ppt_w/2"/>
                                          </p:val>
                                        </p:tav>
                                        <p:tav tm="100000">
                                          <p:val>
                                            <p:strVal val="#ppt_x"/>
                                          </p:val>
                                        </p:tav>
                                      </p:tavLst>
                                    </p:anim>
                                    <p:anim calcmode="lin" valueType="num">
                                      <p:cBhvr additive="base">
                                        <p:cTn id="20" dur="500" fill="hold"/>
                                        <p:tgtEl>
                                          <p:spTgt spid="253963"/>
                                        </p:tgtEl>
                                        <p:attrNameLst>
                                          <p:attrName>ppt_y</p:attrName>
                                        </p:attrNameLst>
                                      </p:cBhvr>
                                      <p:tavLst>
                                        <p:tav tm="0">
                                          <p:val>
                                            <p:strVal val="#ppt_y"/>
                                          </p:val>
                                        </p:tav>
                                        <p:tav tm="100000">
                                          <p:val>
                                            <p:strVal val="#ppt_y"/>
                                          </p:val>
                                        </p:tav>
                                      </p:tavLst>
                                    </p:anim>
                                  </p:childTnLst>
                                </p:cTn>
                              </p:par>
                              <p:par>
                                <p:cTn id="21" presetID="8" presetClass="emph" presetSubtype="0" repeatCount="indefinite" fill="hold" nodeType="withEffect">
                                  <p:stCondLst>
                                    <p:cond delay="0"/>
                                  </p:stCondLst>
                                  <p:childTnLst>
                                    <p:animRot by="21600000">
                                      <p:cBhvr>
                                        <p:cTn id="22" dur="1000" fill="hold"/>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8" grpId="0" animBg="1" autoUpdateAnimBg="0"/>
      <p:bldP spid="253962" grpId="0" animBg="1" autoUpdateAnimBg="0"/>
      <p:bldP spid="253963" grpId="0" animBg="1" autoUpdateAnimBg="0"/>
      <p:bldP spid="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2286000" y="2778125"/>
            <a:ext cx="2571752" cy="830997"/>
          </a:xfrm>
          <a:prstGeom prst="rect">
            <a:avLst/>
          </a:prstGeom>
          <a:solidFill>
            <a:srgbClr val="0070C0"/>
          </a:solidFill>
          <a:ln w="12700">
            <a:noFill/>
            <a:prstDash val="dash"/>
            <a:miter lim="800000"/>
            <a:headEnd/>
            <a:tailEnd/>
          </a:ln>
        </p:spPr>
        <p:txBody>
          <a:bodyPr wrap="square">
            <a:spAutoFit/>
          </a:bodyPr>
          <a:lstStyle/>
          <a:p>
            <a:pPr algn="ctr">
              <a:spcBef>
                <a:spcPts val="1200"/>
              </a:spcBef>
              <a:spcAft>
                <a:spcPts val="1200"/>
              </a:spcAft>
            </a:pPr>
            <a:r>
              <a:rPr lang="zh-CN" altLang="en-US" sz="2400" b="1" dirty="0" smtClean="0">
                <a:solidFill>
                  <a:srgbClr val="FFFFFF"/>
                </a:solidFill>
                <a:latin typeface="微软雅黑" pitchFamily="34" charset="-122"/>
              </a:rPr>
              <a:t>中国进出口消费品检验监管</a:t>
            </a:r>
            <a:r>
              <a:rPr lang="zh-CN" altLang="en-US" sz="2400" b="1" dirty="0">
                <a:solidFill>
                  <a:srgbClr val="FFFFFF"/>
                </a:solidFill>
                <a:latin typeface="微软雅黑" pitchFamily="34" charset="-122"/>
              </a:rPr>
              <a:t>要求</a:t>
            </a:r>
            <a:endParaRPr lang="en-US" altLang="zh-CN" sz="2400" b="1" dirty="0" smtClean="0">
              <a:solidFill>
                <a:srgbClr val="FFFFFF"/>
              </a:solidFill>
              <a:latin typeface="微软雅黑" pitchFamily="34" charset="-122"/>
            </a:endParaRPr>
          </a:p>
        </p:txBody>
      </p:sp>
      <p:cxnSp>
        <p:nvCxnSpPr>
          <p:cNvPr id="8" name="直接连接符 7"/>
          <p:cNvCxnSpPr/>
          <p:nvPr/>
        </p:nvCxnSpPr>
        <p:spPr>
          <a:xfrm>
            <a:off x="1863725" y="1984375"/>
            <a:ext cx="0" cy="1990725"/>
          </a:xfrm>
          <a:prstGeom prst="line">
            <a:avLst/>
          </a:prstGeom>
          <a:ln w="3175">
            <a:solidFill>
              <a:srgbClr val="DDDDDD"/>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16013" y="2719388"/>
            <a:ext cx="2382837"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1116013" y="1254125"/>
            <a:ext cx="749300" cy="2215991"/>
          </a:xfrm>
          <a:prstGeom prst="rect">
            <a:avLst/>
          </a:prstGeom>
          <a:noFill/>
          <a:ln w="9525">
            <a:noFill/>
            <a:miter lim="800000"/>
            <a:headEnd/>
            <a:tailEnd/>
          </a:ln>
        </p:spPr>
        <p:txBody>
          <a:bodyPr>
            <a:spAutoFit/>
          </a:bodyPr>
          <a:lstStyle/>
          <a:p>
            <a:r>
              <a:rPr lang="en-US" altLang="zh-CN" sz="13800" dirty="0" smtClean="0">
                <a:solidFill>
                  <a:srgbClr val="969696"/>
                </a:solidFill>
                <a:latin typeface="Serif Black"/>
                <a:ea typeface="DFKai-SB"/>
                <a:cs typeface="DFKai-SB"/>
              </a:rPr>
              <a:t>2</a:t>
            </a:r>
            <a:endParaRPr lang="zh-CN" altLang="en-US" sz="13800" dirty="0">
              <a:solidFill>
                <a:srgbClr val="969696"/>
              </a:solidFill>
              <a:latin typeface="Serif Black"/>
              <a:ea typeface="DFKai-SB"/>
              <a:cs typeface="DFKai-SB"/>
            </a:endParaRPr>
          </a:p>
        </p:txBody>
      </p:sp>
      <p:pic>
        <p:nvPicPr>
          <p:cNvPr id="11" name="图片 10"/>
          <p:cNvPicPr>
            <a:picLocks noChangeAspect="1"/>
          </p:cNvPicPr>
          <p:nvPr/>
        </p:nvPicPr>
        <p:blipFill>
          <a:blip r:embed="rId2"/>
          <a:srcRect t="15556" b="4636"/>
          <a:stretch>
            <a:fillRect/>
          </a:stretch>
        </p:blipFill>
        <p:spPr bwMode="auto">
          <a:xfrm>
            <a:off x="5286375" y="857250"/>
            <a:ext cx="3584575" cy="4067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6065" name="Picture 11" descr="图片2"/>
          <p:cNvPicPr>
            <a:picLocks noChangeAspect="1" noChangeArrowheads="1"/>
          </p:cNvPicPr>
          <p:nvPr/>
        </p:nvPicPr>
        <p:blipFill>
          <a:blip r:embed="rId3"/>
          <a:srcRect/>
          <a:stretch>
            <a:fillRect/>
          </a:stretch>
        </p:blipFill>
        <p:spPr bwMode="auto">
          <a:xfrm>
            <a:off x="357188" y="1500188"/>
            <a:ext cx="5192712" cy="3114675"/>
          </a:xfrm>
          <a:prstGeom prst="rect">
            <a:avLst/>
          </a:prstGeom>
          <a:noFill/>
          <a:ln w="9525">
            <a:noFill/>
            <a:miter lim="800000"/>
            <a:headEnd/>
            <a:tailEnd/>
          </a:ln>
        </p:spPr>
      </p:pic>
      <p:pic>
        <p:nvPicPr>
          <p:cNvPr id="216066" name="Picture 12" descr="图片1"/>
          <p:cNvPicPr>
            <a:picLocks noChangeAspect="1" noChangeArrowheads="1"/>
          </p:cNvPicPr>
          <p:nvPr/>
        </p:nvPicPr>
        <p:blipFill>
          <a:blip r:embed="rId4"/>
          <a:srcRect/>
          <a:stretch>
            <a:fillRect/>
          </a:stretch>
        </p:blipFill>
        <p:spPr bwMode="auto">
          <a:xfrm>
            <a:off x="5572125" y="571500"/>
            <a:ext cx="3348038" cy="460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未知"/>
          <p:cNvSpPr>
            <a:spLocks noChangeArrowheads="1"/>
          </p:cNvSpPr>
          <p:nvPr/>
        </p:nvSpPr>
        <p:spPr bwMode="auto">
          <a:xfrm>
            <a:off x="5292725" y="0"/>
            <a:ext cx="3149600" cy="5138738"/>
          </a:xfrm>
          <a:custGeom>
            <a:avLst/>
            <a:gdLst>
              <a:gd name="T0" fmla="*/ 2147483647 w 1984"/>
              <a:gd name="T1" fmla="*/ 2147483647 h 2592"/>
              <a:gd name="T2" fmla="*/ 0 w 1984"/>
              <a:gd name="T3" fmla="*/ 0 h 2592"/>
              <a:gd name="T4" fmla="*/ 2147483647 w 1984"/>
              <a:gd name="T5" fmla="*/ 0 h 2592"/>
              <a:gd name="T6" fmla="*/ 2147483647 w 1984"/>
              <a:gd name="T7" fmla="*/ 2147483647 h 2592"/>
              <a:gd name="T8" fmla="*/ 0 60000 65536"/>
              <a:gd name="T9" fmla="*/ 0 60000 65536"/>
              <a:gd name="T10" fmla="*/ 0 60000 65536"/>
              <a:gd name="T11" fmla="*/ 0 60000 65536"/>
              <a:gd name="T12" fmla="*/ 0 w 1984"/>
              <a:gd name="T13" fmla="*/ 0 h 2592"/>
              <a:gd name="T14" fmla="*/ 1984 w 1984"/>
              <a:gd name="T15" fmla="*/ 2592 h 2592"/>
            </a:gdLst>
            <a:ahLst/>
            <a:cxnLst>
              <a:cxn ang="T8">
                <a:pos x="T0" y="T1"/>
              </a:cxn>
              <a:cxn ang="T9">
                <a:pos x="T2" y="T3"/>
              </a:cxn>
              <a:cxn ang="T10">
                <a:pos x="T4" y="T5"/>
              </a:cxn>
              <a:cxn ang="T11">
                <a:pos x="T6" y="T7"/>
              </a:cxn>
            </a:cxnLst>
            <a:rect l="T12" t="T13" r="T14" b="T15"/>
            <a:pathLst>
              <a:path w="1984" h="2592">
                <a:moveTo>
                  <a:pt x="1968" y="2592"/>
                </a:moveTo>
                <a:cubicBezTo>
                  <a:pt x="1762" y="958"/>
                  <a:pt x="825" y="389"/>
                  <a:pt x="0" y="0"/>
                </a:cubicBezTo>
                <a:lnTo>
                  <a:pt x="596" y="0"/>
                </a:lnTo>
                <a:cubicBezTo>
                  <a:pt x="1984" y="437"/>
                  <a:pt x="1977" y="2332"/>
                  <a:pt x="1968" y="2592"/>
                </a:cubicBezTo>
                <a:close/>
              </a:path>
            </a:pathLst>
          </a:custGeom>
          <a:solidFill>
            <a:srgbClr val="FFFFFF">
              <a:alpha val="20000"/>
            </a:srgbClr>
          </a:solidFill>
          <a:ln w="9525">
            <a:noFill/>
            <a:miter lim="800000"/>
            <a:headEnd/>
            <a:tailEnd/>
          </a:ln>
        </p:spPr>
        <p:txBody>
          <a:bodyPr/>
          <a:lstStyle/>
          <a:p>
            <a:endParaRPr lang="zh-CN" altLang="en-US"/>
          </a:p>
        </p:txBody>
      </p:sp>
      <p:sp>
        <p:nvSpPr>
          <p:cNvPr id="218114" name="未知"/>
          <p:cNvSpPr>
            <a:spLocks noChangeArrowheads="1"/>
          </p:cNvSpPr>
          <p:nvPr/>
        </p:nvSpPr>
        <p:spPr bwMode="auto">
          <a:xfrm>
            <a:off x="8243888" y="0"/>
            <a:ext cx="736600" cy="5197475"/>
          </a:xfrm>
          <a:custGeom>
            <a:avLst/>
            <a:gdLst>
              <a:gd name="T0" fmla="*/ 0 w 464"/>
              <a:gd name="T1" fmla="*/ 2147483647 h 2562"/>
              <a:gd name="T2" fmla="*/ 2147483647 w 464"/>
              <a:gd name="T3" fmla="*/ 2147483647 h 2562"/>
              <a:gd name="T4" fmla="*/ 2147483647 w 464"/>
              <a:gd name="T5" fmla="*/ 0 h 2562"/>
              <a:gd name="T6" fmla="*/ 2147483647 w 464"/>
              <a:gd name="T7" fmla="*/ 0 h 2562"/>
              <a:gd name="T8" fmla="*/ 2147483647 w 464"/>
              <a:gd name="T9" fmla="*/ 2147483647 h 2562"/>
              <a:gd name="T10" fmla="*/ 0 w 464"/>
              <a:gd name="T11" fmla="*/ 2147483647 h 2562"/>
              <a:gd name="T12" fmla="*/ 0 60000 65536"/>
              <a:gd name="T13" fmla="*/ 0 60000 65536"/>
              <a:gd name="T14" fmla="*/ 0 60000 65536"/>
              <a:gd name="T15" fmla="*/ 0 60000 65536"/>
              <a:gd name="T16" fmla="*/ 0 60000 65536"/>
              <a:gd name="T17" fmla="*/ 0 60000 65536"/>
              <a:gd name="T18" fmla="*/ 0 w 464"/>
              <a:gd name="T19" fmla="*/ 0 h 2562"/>
              <a:gd name="T20" fmla="*/ 464 w 464"/>
              <a:gd name="T21" fmla="*/ 2562 h 2562"/>
            </a:gdLst>
            <a:ahLst/>
            <a:cxnLst>
              <a:cxn ang="T12">
                <a:pos x="T0" y="T1"/>
              </a:cxn>
              <a:cxn ang="T13">
                <a:pos x="T2" y="T3"/>
              </a:cxn>
              <a:cxn ang="T14">
                <a:pos x="T4" y="T5"/>
              </a:cxn>
              <a:cxn ang="T15">
                <a:pos x="T6" y="T7"/>
              </a:cxn>
              <a:cxn ang="T16">
                <a:pos x="T8" y="T9"/>
              </a:cxn>
              <a:cxn ang="T17">
                <a:pos x="T10" y="T11"/>
              </a:cxn>
            </a:cxnLst>
            <a:rect l="T18" t="T19" r="T20" b="T21"/>
            <a:pathLst>
              <a:path w="464" h="2562">
                <a:moveTo>
                  <a:pt x="0" y="2562"/>
                </a:moveTo>
                <a:cubicBezTo>
                  <a:pt x="288" y="2246"/>
                  <a:pt x="356" y="1924"/>
                  <a:pt x="408" y="1560"/>
                </a:cubicBezTo>
                <a:cubicBezTo>
                  <a:pt x="460" y="1196"/>
                  <a:pt x="464" y="332"/>
                  <a:pt x="464" y="0"/>
                </a:cubicBezTo>
                <a:lnTo>
                  <a:pt x="42" y="0"/>
                </a:lnTo>
                <a:cubicBezTo>
                  <a:pt x="196" y="401"/>
                  <a:pt x="305" y="1169"/>
                  <a:pt x="279" y="1600"/>
                </a:cubicBezTo>
                <a:cubicBezTo>
                  <a:pt x="254" y="2032"/>
                  <a:pt x="254" y="2206"/>
                  <a:pt x="0" y="2562"/>
                </a:cubicBezTo>
                <a:close/>
              </a:path>
            </a:pathLst>
          </a:custGeom>
          <a:solidFill>
            <a:srgbClr val="FFFFFF">
              <a:alpha val="20000"/>
            </a:srgbClr>
          </a:solidFill>
          <a:ln w="9525">
            <a:noFill/>
            <a:miter lim="800000"/>
            <a:headEnd/>
            <a:tailEnd/>
          </a:ln>
        </p:spPr>
        <p:txBody>
          <a:bodyPr/>
          <a:lstStyle/>
          <a:p>
            <a:endParaRPr lang="zh-CN" altLang="en-US"/>
          </a:p>
        </p:txBody>
      </p:sp>
      <p:grpSp>
        <p:nvGrpSpPr>
          <p:cNvPr id="2" name="Group 5"/>
          <p:cNvGrpSpPr>
            <a:grpSpLocks/>
          </p:cNvGrpSpPr>
          <p:nvPr/>
        </p:nvGrpSpPr>
        <p:grpSpPr bwMode="auto">
          <a:xfrm rot="-7824213">
            <a:off x="7877969" y="1520031"/>
            <a:ext cx="947738" cy="1222375"/>
            <a:chOff x="0" y="0"/>
            <a:chExt cx="676" cy="727"/>
          </a:xfrm>
        </p:grpSpPr>
        <p:sp>
          <p:nvSpPr>
            <p:cNvPr id="218139" name="Oval 6"/>
            <p:cNvSpPr>
              <a:spLocks noChangeArrowheads="1"/>
            </p:cNvSpPr>
            <p:nvPr/>
          </p:nvSpPr>
          <p:spPr bwMode="auto">
            <a:xfrm>
              <a:off x="269" y="0"/>
              <a:ext cx="111" cy="105"/>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0" name="Oval 7"/>
            <p:cNvSpPr>
              <a:spLocks noChangeArrowheads="1"/>
            </p:cNvSpPr>
            <p:nvPr/>
          </p:nvSpPr>
          <p:spPr bwMode="auto">
            <a:xfrm>
              <a:off x="103" y="288"/>
              <a:ext cx="157" cy="149"/>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1" name="Oval 8"/>
            <p:cNvSpPr>
              <a:spLocks noChangeArrowheads="1"/>
            </p:cNvSpPr>
            <p:nvPr/>
          </p:nvSpPr>
          <p:spPr bwMode="auto">
            <a:xfrm>
              <a:off x="397" y="175"/>
              <a:ext cx="117" cy="111"/>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2" name="Oval 9"/>
            <p:cNvSpPr>
              <a:spLocks noChangeArrowheads="1"/>
            </p:cNvSpPr>
            <p:nvPr/>
          </p:nvSpPr>
          <p:spPr bwMode="auto">
            <a:xfrm>
              <a:off x="149" y="649"/>
              <a:ext cx="82" cy="78"/>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3" name="Line 10"/>
            <p:cNvSpPr>
              <a:spLocks noChangeShapeType="1"/>
            </p:cNvSpPr>
            <p:nvPr/>
          </p:nvSpPr>
          <p:spPr bwMode="auto">
            <a:xfrm>
              <a:off x="182" y="436"/>
              <a:ext cx="0" cy="215"/>
            </a:xfrm>
            <a:prstGeom prst="line">
              <a:avLst/>
            </a:prstGeom>
            <a:noFill/>
            <a:ln w="12700">
              <a:solidFill>
                <a:srgbClr val="FEFEFE">
                  <a:alpha val="50195"/>
                </a:srgbClr>
              </a:solidFill>
              <a:round/>
              <a:headEnd/>
              <a:tailEnd/>
            </a:ln>
          </p:spPr>
          <p:txBody>
            <a:bodyPr wrap="none" anchor="ctr"/>
            <a:lstStyle/>
            <a:p>
              <a:endParaRPr lang="zh-CN" altLang="en-US"/>
            </a:p>
          </p:txBody>
        </p:sp>
        <p:sp>
          <p:nvSpPr>
            <p:cNvPr id="218144" name="Line 11"/>
            <p:cNvSpPr>
              <a:spLocks noChangeShapeType="1"/>
            </p:cNvSpPr>
            <p:nvPr/>
          </p:nvSpPr>
          <p:spPr bwMode="auto">
            <a:xfrm flipV="1">
              <a:off x="240" y="256"/>
              <a:ext cx="175" cy="52"/>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45" name="Line 12"/>
            <p:cNvSpPr>
              <a:spLocks noChangeShapeType="1"/>
            </p:cNvSpPr>
            <p:nvPr/>
          </p:nvSpPr>
          <p:spPr bwMode="auto">
            <a:xfrm flipH="1" flipV="1">
              <a:off x="351" y="87"/>
              <a:ext cx="69" cy="93"/>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46" name="Oval 13"/>
            <p:cNvSpPr>
              <a:spLocks noChangeArrowheads="1"/>
            </p:cNvSpPr>
            <p:nvPr/>
          </p:nvSpPr>
          <p:spPr bwMode="auto">
            <a:xfrm>
              <a:off x="594" y="99"/>
              <a:ext cx="82" cy="78"/>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7" name="Oval 14"/>
            <p:cNvSpPr>
              <a:spLocks noChangeArrowheads="1"/>
            </p:cNvSpPr>
            <p:nvPr/>
          </p:nvSpPr>
          <p:spPr bwMode="auto">
            <a:xfrm>
              <a:off x="480" y="399"/>
              <a:ext cx="94" cy="89"/>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48" name="Line 15"/>
            <p:cNvSpPr>
              <a:spLocks noChangeShapeType="1"/>
            </p:cNvSpPr>
            <p:nvPr/>
          </p:nvSpPr>
          <p:spPr bwMode="auto">
            <a:xfrm>
              <a:off x="479" y="285"/>
              <a:ext cx="29" cy="134"/>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49" name="Line 16"/>
            <p:cNvSpPr>
              <a:spLocks noChangeShapeType="1"/>
            </p:cNvSpPr>
            <p:nvPr/>
          </p:nvSpPr>
          <p:spPr bwMode="auto">
            <a:xfrm flipV="1">
              <a:off x="514" y="134"/>
              <a:ext cx="87" cy="75"/>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50" name="Oval 17"/>
            <p:cNvSpPr>
              <a:spLocks noChangeArrowheads="1"/>
            </p:cNvSpPr>
            <p:nvPr/>
          </p:nvSpPr>
          <p:spPr bwMode="auto">
            <a:xfrm>
              <a:off x="0" y="169"/>
              <a:ext cx="82" cy="78"/>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51" name="Line 18"/>
            <p:cNvSpPr>
              <a:spLocks noChangeShapeType="1"/>
            </p:cNvSpPr>
            <p:nvPr/>
          </p:nvSpPr>
          <p:spPr bwMode="auto">
            <a:xfrm>
              <a:off x="48" y="238"/>
              <a:ext cx="70" cy="70"/>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52" name="Line 19"/>
            <p:cNvSpPr>
              <a:spLocks noChangeShapeType="1"/>
            </p:cNvSpPr>
            <p:nvPr/>
          </p:nvSpPr>
          <p:spPr bwMode="auto">
            <a:xfrm flipH="1">
              <a:off x="377" y="462"/>
              <a:ext cx="127" cy="36"/>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53" name="Oval 20"/>
            <p:cNvSpPr>
              <a:spLocks noChangeArrowheads="1"/>
            </p:cNvSpPr>
            <p:nvPr/>
          </p:nvSpPr>
          <p:spPr bwMode="auto">
            <a:xfrm>
              <a:off x="320" y="465"/>
              <a:ext cx="82" cy="78"/>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sp>
          <p:nvSpPr>
            <p:cNvPr id="218154" name="Line 21"/>
            <p:cNvSpPr>
              <a:spLocks noChangeShapeType="1"/>
            </p:cNvSpPr>
            <p:nvPr/>
          </p:nvSpPr>
          <p:spPr bwMode="auto">
            <a:xfrm>
              <a:off x="554" y="477"/>
              <a:ext cx="29" cy="35"/>
            </a:xfrm>
            <a:prstGeom prst="line">
              <a:avLst/>
            </a:prstGeom>
            <a:noFill/>
            <a:ln w="9525">
              <a:solidFill>
                <a:srgbClr val="FEFEFE">
                  <a:alpha val="50195"/>
                </a:srgbClr>
              </a:solidFill>
              <a:round/>
              <a:headEnd/>
              <a:tailEnd/>
            </a:ln>
          </p:spPr>
          <p:txBody>
            <a:bodyPr wrap="none" anchor="ctr"/>
            <a:lstStyle/>
            <a:p>
              <a:endParaRPr lang="zh-CN" altLang="en-US"/>
            </a:p>
          </p:txBody>
        </p:sp>
        <p:sp>
          <p:nvSpPr>
            <p:cNvPr id="218155" name="Oval 22"/>
            <p:cNvSpPr>
              <a:spLocks noChangeArrowheads="1"/>
            </p:cNvSpPr>
            <p:nvPr/>
          </p:nvSpPr>
          <p:spPr bwMode="auto">
            <a:xfrm>
              <a:off x="567" y="520"/>
              <a:ext cx="82" cy="78"/>
            </a:xfrm>
            <a:prstGeom prst="ellipse">
              <a:avLst/>
            </a:prstGeom>
            <a:solidFill>
              <a:srgbClr val="FEFEFE">
                <a:alpha val="29803"/>
              </a:srgbClr>
            </a:solidFill>
            <a:ln w="9525">
              <a:solidFill>
                <a:srgbClr val="FEFEFE">
                  <a:alpha val="50195"/>
                </a:srgbClr>
              </a:solidFill>
              <a:round/>
              <a:headEnd/>
              <a:tailEnd/>
            </a:ln>
          </p:spPr>
          <p:txBody>
            <a:bodyPr wrap="none" anchor="ctr"/>
            <a:lstStyle/>
            <a:p>
              <a:endParaRPr lang="zh-CN" altLang="zh-CN">
                <a:ea typeface="宋体" charset="-122"/>
              </a:endParaRPr>
            </a:p>
          </p:txBody>
        </p:sp>
      </p:grpSp>
      <p:grpSp>
        <p:nvGrpSpPr>
          <p:cNvPr id="3" name="Group 23"/>
          <p:cNvGrpSpPr>
            <a:grpSpLocks/>
          </p:cNvGrpSpPr>
          <p:nvPr/>
        </p:nvGrpSpPr>
        <p:grpSpPr bwMode="auto">
          <a:xfrm rot="-893609">
            <a:off x="7092950" y="517525"/>
            <a:ext cx="1752600" cy="692150"/>
            <a:chOff x="0" y="0"/>
            <a:chExt cx="3946" cy="1960"/>
          </a:xfrm>
        </p:grpSpPr>
        <p:sp>
          <p:nvSpPr>
            <p:cNvPr id="218129" name="未知"/>
            <p:cNvSpPr>
              <a:spLocks noChangeArrowheads="1"/>
            </p:cNvSpPr>
            <p:nvPr/>
          </p:nvSpPr>
          <p:spPr bwMode="auto">
            <a:xfrm>
              <a:off x="0" y="0"/>
              <a:ext cx="3920" cy="1720"/>
            </a:xfrm>
            <a:custGeom>
              <a:avLst/>
              <a:gdLst>
                <a:gd name="T0" fmla="*/ 0 w 3920"/>
                <a:gd name="T1" fmla="*/ 1500 h 1720"/>
                <a:gd name="T2" fmla="*/ 768 w 3920"/>
                <a:gd name="T3" fmla="*/ 424 h 1720"/>
                <a:gd name="T4" fmla="*/ 2208 w 3920"/>
                <a:gd name="T5" fmla="*/ 424 h 1720"/>
                <a:gd name="T6" fmla="*/ 3920 w 3920"/>
                <a:gd name="T7" fmla="*/ 828 h 1720"/>
                <a:gd name="T8" fmla="*/ 3216 w 3920"/>
                <a:gd name="T9" fmla="*/ 1720 h 1720"/>
                <a:gd name="T10" fmla="*/ 1524 w 3920"/>
                <a:gd name="T11" fmla="*/ 1600 h 1720"/>
                <a:gd name="T12" fmla="*/ 3232 w 3920"/>
                <a:gd name="T13" fmla="*/ 1628 h 1720"/>
                <a:gd name="T14" fmla="*/ 3748 w 3920"/>
                <a:gd name="T15" fmla="*/ 820 h 1720"/>
                <a:gd name="T16" fmla="*/ 2256 w 3920"/>
                <a:gd name="T17" fmla="*/ 472 h 1720"/>
                <a:gd name="T18" fmla="*/ 1468 w 3920"/>
                <a:gd name="T19" fmla="*/ 1524 h 1720"/>
                <a:gd name="T20" fmla="*/ 2160 w 3920"/>
                <a:gd name="T21" fmla="*/ 472 h 1720"/>
                <a:gd name="T22" fmla="*/ 812 w 3920"/>
                <a:gd name="T23" fmla="*/ 508 h 1720"/>
                <a:gd name="T24" fmla="*/ 96 w 3920"/>
                <a:gd name="T25" fmla="*/ 1432 h 1720"/>
                <a:gd name="T26" fmla="*/ 1488 w 3920"/>
                <a:gd name="T27" fmla="*/ 1576 h 1720"/>
                <a:gd name="T28" fmla="*/ 0 w 3920"/>
                <a:gd name="T29" fmla="*/ 1500 h 17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20"/>
                <a:gd name="T46" fmla="*/ 0 h 1720"/>
                <a:gd name="T47" fmla="*/ 3920 w 3920"/>
                <a:gd name="T48" fmla="*/ 1720 h 17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20" h="1720">
                  <a:moveTo>
                    <a:pt x="0" y="1500"/>
                  </a:moveTo>
                  <a:cubicBezTo>
                    <a:pt x="0" y="1500"/>
                    <a:pt x="288" y="936"/>
                    <a:pt x="768" y="424"/>
                  </a:cubicBezTo>
                  <a:cubicBezTo>
                    <a:pt x="1652" y="0"/>
                    <a:pt x="2208" y="424"/>
                    <a:pt x="2208" y="424"/>
                  </a:cubicBezTo>
                  <a:cubicBezTo>
                    <a:pt x="3440" y="8"/>
                    <a:pt x="3752" y="612"/>
                    <a:pt x="3920" y="828"/>
                  </a:cubicBezTo>
                  <a:cubicBezTo>
                    <a:pt x="3660" y="1224"/>
                    <a:pt x="3216" y="1720"/>
                    <a:pt x="3216" y="1720"/>
                  </a:cubicBezTo>
                  <a:cubicBezTo>
                    <a:pt x="2844" y="1540"/>
                    <a:pt x="2504" y="1284"/>
                    <a:pt x="1524" y="1600"/>
                  </a:cubicBezTo>
                  <a:cubicBezTo>
                    <a:pt x="2400" y="1068"/>
                    <a:pt x="3000" y="1500"/>
                    <a:pt x="3232" y="1628"/>
                  </a:cubicBezTo>
                  <a:cubicBezTo>
                    <a:pt x="3512" y="1242"/>
                    <a:pt x="3672" y="1012"/>
                    <a:pt x="3748" y="820"/>
                  </a:cubicBezTo>
                  <a:cubicBezTo>
                    <a:pt x="3316" y="320"/>
                    <a:pt x="2643" y="350"/>
                    <a:pt x="2256" y="472"/>
                  </a:cubicBezTo>
                  <a:cubicBezTo>
                    <a:pt x="1872" y="1000"/>
                    <a:pt x="1484" y="1524"/>
                    <a:pt x="1468" y="1524"/>
                  </a:cubicBezTo>
                  <a:cubicBezTo>
                    <a:pt x="1700" y="948"/>
                    <a:pt x="2160" y="472"/>
                    <a:pt x="2160" y="472"/>
                  </a:cubicBezTo>
                  <a:cubicBezTo>
                    <a:pt x="2051" y="303"/>
                    <a:pt x="1280" y="296"/>
                    <a:pt x="812" y="508"/>
                  </a:cubicBezTo>
                  <a:cubicBezTo>
                    <a:pt x="452" y="988"/>
                    <a:pt x="96" y="1432"/>
                    <a:pt x="96" y="1432"/>
                  </a:cubicBezTo>
                  <a:cubicBezTo>
                    <a:pt x="1024" y="1112"/>
                    <a:pt x="1488" y="1576"/>
                    <a:pt x="1488" y="1576"/>
                  </a:cubicBezTo>
                  <a:cubicBezTo>
                    <a:pt x="1472" y="1587"/>
                    <a:pt x="792" y="1324"/>
                    <a:pt x="0" y="1500"/>
                  </a:cubicBezTo>
                  <a:close/>
                </a:path>
              </a:pathLst>
            </a:custGeom>
            <a:solidFill>
              <a:srgbClr val="FFFFFF">
                <a:alpha val="29803"/>
              </a:srgbClr>
            </a:solidFill>
            <a:ln w="9525">
              <a:noFill/>
              <a:miter lim="800000"/>
              <a:headEnd/>
              <a:tailEnd/>
            </a:ln>
          </p:spPr>
          <p:txBody>
            <a:bodyPr/>
            <a:lstStyle/>
            <a:p>
              <a:endParaRPr lang="zh-CN" altLang="en-US"/>
            </a:p>
          </p:txBody>
        </p:sp>
        <p:sp>
          <p:nvSpPr>
            <p:cNvPr id="218130" name="未知"/>
            <p:cNvSpPr>
              <a:spLocks noChangeArrowheads="1"/>
            </p:cNvSpPr>
            <p:nvPr/>
          </p:nvSpPr>
          <p:spPr bwMode="auto">
            <a:xfrm>
              <a:off x="1728" y="1000"/>
              <a:ext cx="2218" cy="960"/>
            </a:xfrm>
            <a:custGeom>
              <a:avLst/>
              <a:gdLst>
                <a:gd name="T0" fmla="*/ 0 w 2218"/>
                <a:gd name="T1" fmla="*/ 672 h 960"/>
                <a:gd name="T2" fmla="*/ 1640 w 2218"/>
                <a:gd name="T3" fmla="*/ 960 h 960"/>
                <a:gd name="T4" fmla="*/ 2208 w 2218"/>
                <a:gd name="T5" fmla="*/ 0 h 960"/>
                <a:gd name="T6" fmla="*/ 1580 w 2218"/>
                <a:gd name="T7" fmla="*/ 888 h 960"/>
                <a:gd name="T8" fmla="*/ 0 w 2218"/>
                <a:gd name="T9" fmla="*/ 672 h 960"/>
                <a:gd name="T10" fmla="*/ 0 60000 65536"/>
                <a:gd name="T11" fmla="*/ 0 60000 65536"/>
                <a:gd name="T12" fmla="*/ 0 60000 65536"/>
                <a:gd name="T13" fmla="*/ 0 60000 65536"/>
                <a:gd name="T14" fmla="*/ 0 60000 65536"/>
                <a:gd name="T15" fmla="*/ 0 w 2218"/>
                <a:gd name="T16" fmla="*/ 0 h 960"/>
                <a:gd name="T17" fmla="*/ 2218 w 2218"/>
                <a:gd name="T18" fmla="*/ 960 h 960"/>
              </a:gdLst>
              <a:ahLst/>
              <a:cxnLst>
                <a:cxn ang="T10">
                  <a:pos x="T0" y="T1"/>
                </a:cxn>
                <a:cxn ang="T11">
                  <a:pos x="T2" y="T3"/>
                </a:cxn>
                <a:cxn ang="T12">
                  <a:pos x="T4" y="T5"/>
                </a:cxn>
                <a:cxn ang="T13">
                  <a:pos x="T6" y="T7"/>
                </a:cxn>
                <a:cxn ang="T14">
                  <a:pos x="T8" y="T9"/>
                </a:cxn>
              </a:cxnLst>
              <a:rect l="T15" t="T16" r="T17" b="T18"/>
              <a:pathLst>
                <a:path w="2218" h="960">
                  <a:moveTo>
                    <a:pt x="0" y="672"/>
                  </a:moveTo>
                  <a:cubicBezTo>
                    <a:pt x="1004" y="672"/>
                    <a:pt x="1252" y="944"/>
                    <a:pt x="1640" y="960"/>
                  </a:cubicBezTo>
                  <a:cubicBezTo>
                    <a:pt x="2068" y="464"/>
                    <a:pt x="2218" y="12"/>
                    <a:pt x="2208" y="0"/>
                  </a:cubicBezTo>
                  <a:cubicBezTo>
                    <a:pt x="2148" y="40"/>
                    <a:pt x="1840" y="516"/>
                    <a:pt x="1580" y="888"/>
                  </a:cubicBezTo>
                  <a:cubicBezTo>
                    <a:pt x="740" y="544"/>
                    <a:pt x="268" y="624"/>
                    <a:pt x="0" y="672"/>
                  </a:cubicBezTo>
                  <a:close/>
                </a:path>
              </a:pathLst>
            </a:custGeom>
            <a:solidFill>
              <a:srgbClr val="FFFFFF">
                <a:alpha val="29803"/>
              </a:srgbClr>
            </a:solidFill>
            <a:ln w="9525">
              <a:noFill/>
              <a:miter lim="800000"/>
              <a:headEnd/>
              <a:tailEnd/>
            </a:ln>
          </p:spPr>
          <p:txBody>
            <a:bodyPr/>
            <a:lstStyle/>
            <a:p>
              <a:endParaRPr lang="zh-CN" altLang="en-US"/>
            </a:p>
          </p:txBody>
        </p:sp>
        <p:sp>
          <p:nvSpPr>
            <p:cNvPr id="218131" name="未知"/>
            <p:cNvSpPr>
              <a:spLocks noChangeArrowheads="1"/>
            </p:cNvSpPr>
            <p:nvPr/>
          </p:nvSpPr>
          <p:spPr bwMode="auto">
            <a:xfrm>
              <a:off x="96" y="1448"/>
              <a:ext cx="1584" cy="392"/>
            </a:xfrm>
            <a:custGeom>
              <a:avLst/>
              <a:gdLst>
                <a:gd name="T0" fmla="*/ 0 w 1584"/>
                <a:gd name="T1" fmla="*/ 224 h 392"/>
                <a:gd name="T2" fmla="*/ 1152 w 1584"/>
                <a:gd name="T3" fmla="*/ 224 h 392"/>
                <a:gd name="T4" fmla="*/ 1584 w 1584"/>
                <a:gd name="T5" fmla="*/ 272 h 392"/>
                <a:gd name="T6" fmla="*/ 1144 w 1584"/>
                <a:gd name="T7" fmla="*/ 144 h 392"/>
                <a:gd name="T8" fmla="*/ 0 w 1584"/>
                <a:gd name="T9" fmla="*/ 224 h 392"/>
                <a:gd name="T10" fmla="*/ 0 60000 65536"/>
                <a:gd name="T11" fmla="*/ 0 60000 65536"/>
                <a:gd name="T12" fmla="*/ 0 60000 65536"/>
                <a:gd name="T13" fmla="*/ 0 60000 65536"/>
                <a:gd name="T14" fmla="*/ 0 60000 65536"/>
                <a:gd name="T15" fmla="*/ 0 w 1584"/>
                <a:gd name="T16" fmla="*/ 0 h 392"/>
                <a:gd name="T17" fmla="*/ 1584 w 1584"/>
                <a:gd name="T18" fmla="*/ 392 h 392"/>
              </a:gdLst>
              <a:ahLst/>
              <a:cxnLst>
                <a:cxn ang="T10">
                  <a:pos x="T0" y="T1"/>
                </a:cxn>
                <a:cxn ang="T11">
                  <a:pos x="T2" y="T3"/>
                </a:cxn>
                <a:cxn ang="T12">
                  <a:pos x="T4" y="T5"/>
                </a:cxn>
                <a:cxn ang="T13">
                  <a:pos x="T6" y="T7"/>
                </a:cxn>
                <a:cxn ang="T14">
                  <a:pos x="T8" y="T9"/>
                </a:cxn>
              </a:cxnLst>
              <a:rect l="T15" t="T16" r="T17" b="T18"/>
              <a:pathLst>
                <a:path w="1584" h="392">
                  <a:moveTo>
                    <a:pt x="0" y="224"/>
                  </a:moveTo>
                  <a:cubicBezTo>
                    <a:pt x="628" y="84"/>
                    <a:pt x="892" y="108"/>
                    <a:pt x="1152" y="224"/>
                  </a:cubicBezTo>
                  <a:cubicBezTo>
                    <a:pt x="1320" y="336"/>
                    <a:pt x="1380" y="392"/>
                    <a:pt x="1584" y="272"/>
                  </a:cubicBezTo>
                  <a:cubicBezTo>
                    <a:pt x="1360" y="320"/>
                    <a:pt x="1240" y="188"/>
                    <a:pt x="1144" y="144"/>
                  </a:cubicBezTo>
                  <a:cubicBezTo>
                    <a:pt x="1048" y="100"/>
                    <a:pt x="372" y="0"/>
                    <a:pt x="0" y="224"/>
                  </a:cubicBezTo>
                  <a:close/>
                </a:path>
              </a:pathLst>
            </a:custGeom>
            <a:solidFill>
              <a:srgbClr val="FFFFFF">
                <a:alpha val="29803"/>
              </a:srgbClr>
            </a:solidFill>
            <a:ln w="9525">
              <a:noFill/>
              <a:miter lim="800000"/>
              <a:headEnd/>
              <a:tailEnd/>
            </a:ln>
          </p:spPr>
          <p:txBody>
            <a:bodyPr/>
            <a:lstStyle/>
            <a:p>
              <a:endParaRPr lang="zh-CN" altLang="en-US"/>
            </a:p>
          </p:txBody>
        </p:sp>
        <p:sp>
          <p:nvSpPr>
            <p:cNvPr id="218132" name="未知"/>
            <p:cNvSpPr>
              <a:spLocks noChangeArrowheads="1"/>
            </p:cNvSpPr>
            <p:nvPr/>
          </p:nvSpPr>
          <p:spPr bwMode="auto">
            <a:xfrm>
              <a:off x="1632" y="1448"/>
              <a:ext cx="1731" cy="344"/>
            </a:xfrm>
            <a:custGeom>
              <a:avLst/>
              <a:gdLst>
                <a:gd name="T0" fmla="*/ 0 w 1731"/>
                <a:gd name="T1" fmla="*/ 176 h 344"/>
                <a:gd name="T2" fmla="*/ 1604 w 1731"/>
                <a:gd name="T3" fmla="*/ 344 h 344"/>
                <a:gd name="T4" fmla="*/ 760 w 1731"/>
                <a:gd name="T5" fmla="*/ 72 h 344"/>
                <a:gd name="T6" fmla="*/ 0 w 1731"/>
                <a:gd name="T7" fmla="*/ 176 h 344"/>
                <a:gd name="T8" fmla="*/ 0 60000 65536"/>
                <a:gd name="T9" fmla="*/ 0 60000 65536"/>
                <a:gd name="T10" fmla="*/ 0 60000 65536"/>
                <a:gd name="T11" fmla="*/ 0 60000 65536"/>
                <a:gd name="T12" fmla="*/ 0 w 1731"/>
                <a:gd name="T13" fmla="*/ 0 h 344"/>
                <a:gd name="T14" fmla="*/ 1731 w 1731"/>
                <a:gd name="T15" fmla="*/ 344 h 344"/>
              </a:gdLst>
              <a:ahLst/>
              <a:cxnLst>
                <a:cxn ang="T8">
                  <a:pos x="T0" y="T1"/>
                </a:cxn>
                <a:cxn ang="T9">
                  <a:pos x="T2" y="T3"/>
                </a:cxn>
                <a:cxn ang="T10">
                  <a:pos x="T4" y="T5"/>
                </a:cxn>
                <a:cxn ang="T11">
                  <a:pos x="T6" y="T7"/>
                </a:cxn>
              </a:cxnLst>
              <a:rect l="T12" t="T13" r="T14" b="T15"/>
              <a:pathLst>
                <a:path w="1731" h="344">
                  <a:moveTo>
                    <a:pt x="0" y="176"/>
                  </a:moveTo>
                  <a:cubicBezTo>
                    <a:pt x="856" y="0"/>
                    <a:pt x="1604" y="344"/>
                    <a:pt x="1604" y="344"/>
                  </a:cubicBezTo>
                  <a:cubicBezTo>
                    <a:pt x="1731" y="327"/>
                    <a:pt x="1056" y="80"/>
                    <a:pt x="760" y="72"/>
                  </a:cubicBezTo>
                  <a:cubicBezTo>
                    <a:pt x="464" y="64"/>
                    <a:pt x="244" y="60"/>
                    <a:pt x="0" y="176"/>
                  </a:cubicBezTo>
                  <a:close/>
                </a:path>
              </a:pathLst>
            </a:custGeom>
            <a:solidFill>
              <a:srgbClr val="FFFFFF">
                <a:alpha val="29803"/>
              </a:srgbClr>
            </a:solidFill>
            <a:ln w="9525">
              <a:noFill/>
              <a:miter lim="800000"/>
              <a:headEnd/>
              <a:tailEnd/>
            </a:ln>
          </p:spPr>
          <p:txBody>
            <a:bodyPr/>
            <a:lstStyle/>
            <a:p>
              <a:endParaRPr lang="zh-CN" altLang="en-US"/>
            </a:p>
          </p:txBody>
        </p:sp>
        <p:sp>
          <p:nvSpPr>
            <p:cNvPr id="218133" name="未知"/>
            <p:cNvSpPr>
              <a:spLocks noChangeArrowheads="1"/>
            </p:cNvSpPr>
            <p:nvPr/>
          </p:nvSpPr>
          <p:spPr bwMode="auto">
            <a:xfrm>
              <a:off x="3288" y="1096"/>
              <a:ext cx="504" cy="672"/>
            </a:xfrm>
            <a:custGeom>
              <a:avLst/>
              <a:gdLst>
                <a:gd name="T0" fmla="*/ 456 w 504"/>
                <a:gd name="T1" fmla="*/ 48 h 672"/>
                <a:gd name="T2" fmla="*/ 312 w 504"/>
                <a:gd name="T3" fmla="*/ 336 h 672"/>
                <a:gd name="T4" fmla="*/ 24 w 504"/>
                <a:gd name="T5" fmla="*/ 624 h 672"/>
                <a:gd name="T6" fmla="*/ 456 w 504"/>
                <a:gd name="T7" fmla="*/ 48 h 672"/>
                <a:gd name="T8" fmla="*/ 0 60000 65536"/>
                <a:gd name="T9" fmla="*/ 0 60000 65536"/>
                <a:gd name="T10" fmla="*/ 0 60000 65536"/>
                <a:gd name="T11" fmla="*/ 0 60000 65536"/>
                <a:gd name="T12" fmla="*/ 0 w 504"/>
                <a:gd name="T13" fmla="*/ 0 h 672"/>
                <a:gd name="T14" fmla="*/ 504 w 504"/>
                <a:gd name="T15" fmla="*/ 672 h 672"/>
              </a:gdLst>
              <a:ahLst/>
              <a:cxnLst>
                <a:cxn ang="T8">
                  <a:pos x="T0" y="T1"/>
                </a:cxn>
                <a:cxn ang="T9">
                  <a:pos x="T2" y="T3"/>
                </a:cxn>
                <a:cxn ang="T10">
                  <a:pos x="T4" y="T5"/>
                </a:cxn>
                <a:cxn ang="T11">
                  <a:pos x="T6" y="T7"/>
                </a:cxn>
              </a:cxnLst>
              <a:rect l="T12" t="T13" r="T14" b="T15"/>
              <a:pathLst>
                <a:path w="504" h="672">
                  <a:moveTo>
                    <a:pt x="456" y="48"/>
                  </a:moveTo>
                  <a:cubicBezTo>
                    <a:pt x="504" y="0"/>
                    <a:pt x="384" y="240"/>
                    <a:pt x="312" y="336"/>
                  </a:cubicBezTo>
                  <a:cubicBezTo>
                    <a:pt x="240" y="432"/>
                    <a:pt x="0" y="672"/>
                    <a:pt x="24" y="624"/>
                  </a:cubicBezTo>
                  <a:lnTo>
                    <a:pt x="456" y="48"/>
                  </a:lnTo>
                  <a:close/>
                </a:path>
              </a:pathLst>
            </a:custGeom>
            <a:solidFill>
              <a:srgbClr val="FFFFFF">
                <a:alpha val="29803"/>
              </a:srgbClr>
            </a:solidFill>
            <a:ln w="9525">
              <a:noFill/>
              <a:miter lim="800000"/>
              <a:headEnd/>
              <a:tailEnd/>
            </a:ln>
          </p:spPr>
          <p:txBody>
            <a:bodyPr/>
            <a:lstStyle/>
            <a:p>
              <a:endParaRPr lang="zh-CN" altLang="en-US"/>
            </a:p>
          </p:txBody>
        </p:sp>
        <p:sp>
          <p:nvSpPr>
            <p:cNvPr id="218134" name="未知"/>
            <p:cNvSpPr>
              <a:spLocks noChangeArrowheads="1"/>
            </p:cNvSpPr>
            <p:nvPr/>
          </p:nvSpPr>
          <p:spPr bwMode="auto">
            <a:xfrm>
              <a:off x="2272" y="844"/>
              <a:ext cx="1081" cy="301"/>
            </a:xfrm>
            <a:custGeom>
              <a:avLst/>
              <a:gdLst>
                <a:gd name="T0" fmla="*/ 0 w 1081"/>
                <a:gd name="T1" fmla="*/ 36 h 301"/>
                <a:gd name="T2" fmla="*/ 992 w 1081"/>
                <a:gd name="T3" fmla="*/ 300 h 301"/>
                <a:gd name="T4" fmla="*/ 536 w 1081"/>
                <a:gd name="T5" fmla="*/ 44 h 301"/>
                <a:gd name="T6" fmla="*/ 0 w 1081"/>
                <a:gd name="T7" fmla="*/ 36 h 301"/>
                <a:gd name="T8" fmla="*/ 0 60000 65536"/>
                <a:gd name="T9" fmla="*/ 0 60000 65536"/>
                <a:gd name="T10" fmla="*/ 0 60000 65536"/>
                <a:gd name="T11" fmla="*/ 0 60000 65536"/>
                <a:gd name="T12" fmla="*/ 0 w 1081"/>
                <a:gd name="T13" fmla="*/ 0 h 301"/>
                <a:gd name="T14" fmla="*/ 1081 w 1081"/>
                <a:gd name="T15" fmla="*/ 301 h 301"/>
              </a:gdLst>
              <a:ahLst/>
              <a:cxnLst>
                <a:cxn ang="T8">
                  <a:pos x="T0" y="T1"/>
                </a:cxn>
                <a:cxn ang="T9">
                  <a:pos x="T2" y="T3"/>
                </a:cxn>
                <a:cxn ang="T10">
                  <a:pos x="T4" y="T5"/>
                </a:cxn>
                <a:cxn ang="T11">
                  <a:pos x="T6" y="T7"/>
                </a:cxn>
              </a:cxnLst>
              <a:rect l="T12" t="T13" r="T14" b="T15"/>
              <a:pathLst>
                <a:path w="1081" h="301">
                  <a:moveTo>
                    <a:pt x="0" y="36"/>
                  </a:moveTo>
                  <a:cubicBezTo>
                    <a:pt x="576" y="52"/>
                    <a:pt x="992" y="300"/>
                    <a:pt x="992" y="300"/>
                  </a:cubicBezTo>
                  <a:cubicBezTo>
                    <a:pt x="1081" y="301"/>
                    <a:pt x="701" y="88"/>
                    <a:pt x="536" y="44"/>
                  </a:cubicBezTo>
                  <a:cubicBezTo>
                    <a:pt x="371" y="0"/>
                    <a:pt x="216" y="0"/>
                    <a:pt x="0" y="36"/>
                  </a:cubicBezTo>
                  <a:close/>
                </a:path>
              </a:pathLst>
            </a:custGeom>
            <a:solidFill>
              <a:srgbClr val="FFFFFF">
                <a:alpha val="29803"/>
              </a:srgbClr>
            </a:solidFill>
            <a:ln w="9525">
              <a:noFill/>
              <a:miter lim="800000"/>
              <a:headEnd/>
              <a:tailEnd/>
            </a:ln>
          </p:spPr>
          <p:txBody>
            <a:bodyPr/>
            <a:lstStyle/>
            <a:p>
              <a:endParaRPr lang="zh-CN" altLang="en-US"/>
            </a:p>
          </p:txBody>
        </p:sp>
        <p:sp>
          <p:nvSpPr>
            <p:cNvPr id="218135" name="未知"/>
            <p:cNvSpPr>
              <a:spLocks noChangeArrowheads="1"/>
            </p:cNvSpPr>
            <p:nvPr/>
          </p:nvSpPr>
          <p:spPr bwMode="auto">
            <a:xfrm rot="-136485">
              <a:off x="2372" y="532"/>
              <a:ext cx="1081" cy="301"/>
            </a:xfrm>
            <a:custGeom>
              <a:avLst/>
              <a:gdLst>
                <a:gd name="T0" fmla="*/ 0 w 1081"/>
                <a:gd name="T1" fmla="*/ 36 h 301"/>
                <a:gd name="T2" fmla="*/ 992 w 1081"/>
                <a:gd name="T3" fmla="*/ 300 h 301"/>
                <a:gd name="T4" fmla="*/ 536 w 1081"/>
                <a:gd name="T5" fmla="*/ 44 h 301"/>
                <a:gd name="T6" fmla="*/ 0 w 1081"/>
                <a:gd name="T7" fmla="*/ 36 h 301"/>
                <a:gd name="T8" fmla="*/ 0 60000 65536"/>
                <a:gd name="T9" fmla="*/ 0 60000 65536"/>
                <a:gd name="T10" fmla="*/ 0 60000 65536"/>
                <a:gd name="T11" fmla="*/ 0 60000 65536"/>
                <a:gd name="T12" fmla="*/ 0 w 1081"/>
                <a:gd name="T13" fmla="*/ 0 h 301"/>
                <a:gd name="T14" fmla="*/ 1081 w 1081"/>
                <a:gd name="T15" fmla="*/ 301 h 301"/>
              </a:gdLst>
              <a:ahLst/>
              <a:cxnLst>
                <a:cxn ang="T8">
                  <a:pos x="T0" y="T1"/>
                </a:cxn>
                <a:cxn ang="T9">
                  <a:pos x="T2" y="T3"/>
                </a:cxn>
                <a:cxn ang="T10">
                  <a:pos x="T4" y="T5"/>
                </a:cxn>
                <a:cxn ang="T11">
                  <a:pos x="T6" y="T7"/>
                </a:cxn>
              </a:cxnLst>
              <a:rect l="T12" t="T13" r="T14" b="T15"/>
              <a:pathLst>
                <a:path w="1081" h="301">
                  <a:moveTo>
                    <a:pt x="0" y="36"/>
                  </a:moveTo>
                  <a:cubicBezTo>
                    <a:pt x="576" y="52"/>
                    <a:pt x="992" y="300"/>
                    <a:pt x="992" y="300"/>
                  </a:cubicBezTo>
                  <a:cubicBezTo>
                    <a:pt x="1081" y="301"/>
                    <a:pt x="701" y="88"/>
                    <a:pt x="536" y="44"/>
                  </a:cubicBezTo>
                  <a:cubicBezTo>
                    <a:pt x="371" y="0"/>
                    <a:pt x="216" y="0"/>
                    <a:pt x="0" y="36"/>
                  </a:cubicBezTo>
                  <a:close/>
                </a:path>
              </a:pathLst>
            </a:custGeom>
            <a:solidFill>
              <a:srgbClr val="FFFFFF">
                <a:alpha val="29803"/>
              </a:srgbClr>
            </a:solidFill>
            <a:ln w="9525">
              <a:noFill/>
              <a:miter lim="800000"/>
              <a:headEnd/>
              <a:tailEnd/>
            </a:ln>
          </p:spPr>
          <p:txBody>
            <a:bodyPr/>
            <a:lstStyle/>
            <a:p>
              <a:endParaRPr lang="zh-CN" altLang="en-US"/>
            </a:p>
          </p:txBody>
        </p:sp>
        <p:sp>
          <p:nvSpPr>
            <p:cNvPr id="218136" name="未知"/>
            <p:cNvSpPr>
              <a:spLocks noChangeArrowheads="1"/>
            </p:cNvSpPr>
            <p:nvPr/>
          </p:nvSpPr>
          <p:spPr bwMode="auto">
            <a:xfrm>
              <a:off x="788" y="544"/>
              <a:ext cx="1013" cy="171"/>
            </a:xfrm>
            <a:custGeom>
              <a:avLst/>
              <a:gdLst>
                <a:gd name="T0" fmla="*/ 0 w 1013"/>
                <a:gd name="T1" fmla="*/ 116 h 171"/>
                <a:gd name="T2" fmla="*/ 932 w 1013"/>
                <a:gd name="T3" fmla="*/ 156 h 171"/>
                <a:gd name="T4" fmla="*/ 485 w 1013"/>
                <a:gd name="T5" fmla="*/ 23 h 171"/>
                <a:gd name="T6" fmla="*/ 0 w 1013"/>
                <a:gd name="T7" fmla="*/ 116 h 171"/>
                <a:gd name="T8" fmla="*/ 0 60000 65536"/>
                <a:gd name="T9" fmla="*/ 0 60000 65536"/>
                <a:gd name="T10" fmla="*/ 0 60000 65536"/>
                <a:gd name="T11" fmla="*/ 0 60000 65536"/>
                <a:gd name="T12" fmla="*/ 0 w 1013"/>
                <a:gd name="T13" fmla="*/ 0 h 171"/>
                <a:gd name="T14" fmla="*/ 1013 w 1013"/>
                <a:gd name="T15" fmla="*/ 171 h 171"/>
              </a:gdLst>
              <a:ahLst/>
              <a:cxnLst>
                <a:cxn ang="T8">
                  <a:pos x="T0" y="T1"/>
                </a:cxn>
                <a:cxn ang="T9">
                  <a:pos x="T2" y="T3"/>
                </a:cxn>
                <a:cxn ang="T10">
                  <a:pos x="T4" y="T5"/>
                </a:cxn>
                <a:cxn ang="T11">
                  <a:pos x="T6" y="T7"/>
                </a:cxn>
              </a:cxnLst>
              <a:rect l="T12" t="T13" r="T14" b="T15"/>
              <a:pathLst>
                <a:path w="1013" h="171">
                  <a:moveTo>
                    <a:pt x="0" y="116"/>
                  </a:moveTo>
                  <a:cubicBezTo>
                    <a:pt x="620" y="0"/>
                    <a:pt x="851" y="171"/>
                    <a:pt x="932" y="156"/>
                  </a:cubicBezTo>
                  <a:cubicBezTo>
                    <a:pt x="1013" y="141"/>
                    <a:pt x="640" y="30"/>
                    <a:pt x="485" y="23"/>
                  </a:cubicBezTo>
                  <a:cubicBezTo>
                    <a:pt x="337" y="16"/>
                    <a:pt x="182" y="59"/>
                    <a:pt x="0" y="116"/>
                  </a:cubicBezTo>
                  <a:close/>
                </a:path>
              </a:pathLst>
            </a:custGeom>
            <a:solidFill>
              <a:srgbClr val="FFFFFF">
                <a:alpha val="29803"/>
              </a:srgbClr>
            </a:solidFill>
            <a:ln w="9525">
              <a:noFill/>
              <a:miter lim="800000"/>
              <a:headEnd/>
              <a:tailEnd/>
            </a:ln>
          </p:spPr>
          <p:txBody>
            <a:bodyPr/>
            <a:lstStyle/>
            <a:p>
              <a:endParaRPr lang="zh-CN" altLang="en-US"/>
            </a:p>
          </p:txBody>
        </p:sp>
        <p:sp>
          <p:nvSpPr>
            <p:cNvPr id="218137" name="未知"/>
            <p:cNvSpPr>
              <a:spLocks noChangeArrowheads="1"/>
            </p:cNvSpPr>
            <p:nvPr/>
          </p:nvSpPr>
          <p:spPr bwMode="auto">
            <a:xfrm>
              <a:off x="652" y="792"/>
              <a:ext cx="1013" cy="171"/>
            </a:xfrm>
            <a:custGeom>
              <a:avLst/>
              <a:gdLst>
                <a:gd name="T0" fmla="*/ 0 w 1013"/>
                <a:gd name="T1" fmla="*/ 116 h 171"/>
                <a:gd name="T2" fmla="*/ 932 w 1013"/>
                <a:gd name="T3" fmla="*/ 156 h 171"/>
                <a:gd name="T4" fmla="*/ 485 w 1013"/>
                <a:gd name="T5" fmla="*/ 23 h 171"/>
                <a:gd name="T6" fmla="*/ 0 w 1013"/>
                <a:gd name="T7" fmla="*/ 116 h 171"/>
                <a:gd name="T8" fmla="*/ 0 60000 65536"/>
                <a:gd name="T9" fmla="*/ 0 60000 65536"/>
                <a:gd name="T10" fmla="*/ 0 60000 65536"/>
                <a:gd name="T11" fmla="*/ 0 60000 65536"/>
                <a:gd name="T12" fmla="*/ 0 w 1013"/>
                <a:gd name="T13" fmla="*/ 0 h 171"/>
                <a:gd name="T14" fmla="*/ 1013 w 1013"/>
                <a:gd name="T15" fmla="*/ 171 h 171"/>
              </a:gdLst>
              <a:ahLst/>
              <a:cxnLst>
                <a:cxn ang="T8">
                  <a:pos x="T0" y="T1"/>
                </a:cxn>
                <a:cxn ang="T9">
                  <a:pos x="T2" y="T3"/>
                </a:cxn>
                <a:cxn ang="T10">
                  <a:pos x="T4" y="T5"/>
                </a:cxn>
                <a:cxn ang="T11">
                  <a:pos x="T6" y="T7"/>
                </a:cxn>
              </a:cxnLst>
              <a:rect l="T12" t="T13" r="T14" b="T15"/>
              <a:pathLst>
                <a:path w="1013" h="171">
                  <a:moveTo>
                    <a:pt x="0" y="116"/>
                  </a:moveTo>
                  <a:cubicBezTo>
                    <a:pt x="620" y="0"/>
                    <a:pt x="851" y="171"/>
                    <a:pt x="932" y="156"/>
                  </a:cubicBezTo>
                  <a:cubicBezTo>
                    <a:pt x="1013" y="141"/>
                    <a:pt x="640" y="30"/>
                    <a:pt x="485" y="23"/>
                  </a:cubicBezTo>
                  <a:cubicBezTo>
                    <a:pt x="337" y="16"/>
                    <a:pt x="182" y="59"/>
                    <a:pt x="0" y="116"/>
                  </a:cubicBezTo>
                  <a:close/>
                </a:path>
              </a:pathLst>
            </a:custGeom>
            <a:solidFill>
              <a:srgbClr val="FFFFFF">
                <a:alpha val="29803"/>
              </a:srgbClr>
            </a:solidFill>
            <a:ln w="9525">
              <a:noFill/>
              <a:miter lim="800000"/>
              <a:headEnd/>
              <a:tailEnd/>
            </a:ln>
          </p:spPr>
          <p:txBody>
            <a:bodyPr/>
            <a:lstStyle/>
            <a:p>
              <a:endParaRPr lang="zh-CN" altLang="en-US"/>
            </a:p>
          </p:txBody>
        </p:sp>
        <p:sp>
          <p:nvSpPr>
            <p:cNvPr id="218138" name="未知"/>
            <p:cNvSpPr>
              <a:spLocks noChangeArrowheads="1"/>
            </p:cNvSpPr>
            <p:nvPr/>
          </p:nvSpPr>
          <p:spPr bwMode="auto">
            <a:xfrm>
              <a:off x="452" y="1092"/>
              <a:ext cx="1057" cy="155"/>
            </a:xfrm>
            <a:custGeom>
              <a:avLst/>
              <a:gdLst>
                <a:gd name="T0" fmla="*/ 0 w 1057"/>
                <a:gd name="T1" fmla="*/ 100 h 155"/>
                <a:gd name="T2" fmla="*/ 972 w 1057"/>
                <a:gd name="T3" fmla="*/ 140 h 155"/>
                <a:gd name="T4" fmla="*/ 506 w 1057"/>
                <a:gd name="T5" fmla="*/ 7 h 155"/>
                <a:gd name="T6" fmla="*/ 0 w 1057"/>
                <a:gd name="T7" fmla="*/ 100 h 155"/>
                <a:gd name="T8" fmla="*/ 0 60000 65536"/>
                <a:gd name="T9" fmla="*/ 0 60000 65536"/>
                <a:gd name="T10" fmla="*/ 0 60000 65536"/>
                <a:gd name="T11" fmla="*/ 0 60000 65536"/>
                <a:gd name="T12" fmla="*/ 0 w 1057"/>
                <a:gd name="T13" fmla="*/ 0 h 155"/>
                <a:gd name="T14" fmla="*/ 1057 w 1057"/>
                <a:gd name="T15" fmla="*/ 155 h 155"/>
              </a:gdLst>
              <a:ahLst/>
              <a:cxnLst>
                <a:cxn ang="T8">
                  <a:pos x="T0" y="T1"/>
                </a:cxn>
                <a:cxn ang="T9">
                  <a:pos x="T2" y="T3"/>
                </a:cxn>
                <a:cxn ang="T10">
                  <a:pos x="T4" y="T5"/>
                </a:cxn>
                <a:cxn ang="T11">
                  <a:pos x="T6" y="T7"/>
                </a:cxn>
              </a:cxnLst>
              <a:rect l="T12" t="T13" r="T14" b="T15"/>
              <a:pathLst>
                <a:path w="1057" h="155">
                  <a:moveTo>
                    <a:pt x="0" y="100"/>
                  </a:moveTo>
                  <a:cubicBezTo>
                    <a:pt x="652" y="36"/>
                    <a:pt x="888" y="155"/>
                    <a:pt x="972" y="140"/>
                  </a:cubicBezTo>
                  <a:cubicBezTo>
                    <a:pt x="1057" y="125"/>
                    <a:pt x="668" y="14"/>
                    <a:pt x="506" y="7"/>
                  </a:cubicBezTo>
                  <a:cubicBezTo>
                    <a:pt x="352" y="0"/>
                    <a:pt x="190" y="43"/>
                    <a:pt x="0" y="100"/>
                  </a:cubicBezTo>
                  <a:close/>
                </a:path>
              </a:pathLst>
            </a:custGeom>
            <a:solidFill>
              <a:srgbClr val="FFFFFF">
                <a:alpha val="29803"/>
              </a:srgbClr>
            </a:solidFill>
            <a:ln w="9525">
              <a:noFill/>
              <a:miter lim="800000"/>
              <a:headEnd/>
              <a:tailEnd/>
            </a:ln>
          </p:spPr>
          <p:txBody>
            <a:bodyPr/>
            <a:lstStyle/>
            <a:p>
              <a:endParaRPr lang="zh-CN" altLang="en-US"/>
            </a:p>
          </p:txBody>
        </p:sp>
      </p:grpSp>
      <p:grpSp>
        <p:nvGrpSpPr>
          <p:cNvPr id="4" name="Group 34"/>
          <p:cNvGrpSpPr>
            <a:grpSpLocks/>
          </p:cNvGrpSpPr>
          <p:nvPr/>
        </p:nvGrpSpPr>
        <p:grpSpPr bwMode="auto">
          <a:xfrm>
            <a:off x="8172450" y="3157538"/>
            <a:ext cx="598488" cy="508000"/>
            <a:chOff x="0" y="0"/>
            <a:chExt cx="377" cy="384"/>
          </a:xfrm>
        </p:grpSpPr>
        <p:sp>
          <p:nvSpPr>
            <p:cNvPr id="218125" name="未知"/>
            <p:cNvSpPr>
              <a:spLocks noChangeArrowheads="1"/>
            </p:cNvSpPr>
            <p:nvPr/>
          </p:nvSpPr>
          <p:spPr bwMode="auto">
            <a:xfrm>
              <a:off x="74" y="33"/>
              <a:ext cx="184" cy="76"/>
            </a:xfrm>
            <a:custGeom>
              <a:avLst/>
              <a:gdLst>
                <a:gd name="T0" fmla="*/ 0 w 894"/>
                <a:gd name="T1" fmla="*/ 0 h 506"/>
                <a:gd name="T2" fmla="*/ 0 w 894"/>
                <a:gd name="T3" fmla="*/ 0 h 506"/>
                <a:gd name="T4" fmla="*/ 0 w 894"/>
                <a:gd name="T5" fmla="*/ 0 h 506"/>
                <a:gd name="T6" fmla="*/ 0 w 894"/>
                <a:gd name="T7" fmla="*/ 0 h 506"/>
                <a:gd name="T8" fmla="*/ 0 w 894"/>
                <a:gd name="T9" fmla="*/ 0 h 506"/>
                <a:gd name="T10" fmla="*/ 0 w 894"/>
                <a:gd name="T11" fmla="*/ 0 h 506"/>
                <a:gd name="T12" fmla="*/ 0 w 894"/>
                <a:gd name="T13" fmla="*/ 0 h 506"/>
                <a:gd name="T14" fmla="*/ 0 w 894"/>
                <a:gd name="T15" fmla="*/ 0 h 506"/>
                <a:gd name="T16" fmla="*/ 0 w 894"/>
                <a:gd name="T17" fmla="*/ 0 h 506"/>
                <a:gd name="T18" fmla="*/ 0 w 894"/>
                <a:gd name="T19" fmla="*/ 0 h 506"/>
                <a:gd name="T20" fmla="*/ 0 w 894"/>
                <a:gd name="T21" fmla="*/ 0 h 506"/>
                <a:gd name="T22" fmla="*/ 0 w 894"/>
                <a:gd name="T23" fmla="*/ 0 h 506"/>
                <a:gd name="T24" fmla="*/ 0 w 894"/>
                <a:gd name="T25" fmla="*/ 0 h 506"/>
                <a:gd name="T26" fmla="*/ 0 w 894"/>
                <a:gd name="T27" fmla="*/ 0 h 506"/>
                <a:gd name="T28" fmla="*/ 0 w 894"/>
                <a:gd name="T29" fmla="*/ 0 h 506"/>
                <a:gd name="T30" fmla="*/ 0 w 894"/>
                <a:gd name="T31" fmla="*/ 0 h 506"/>
                <a:gd name="T32" fmla="*/ 0 w 894"/>
                <a:gd name="T33" fmla="*/ 0 h 506"/>
                <a:gd name="T34" fmla="*/ 0 w 894"/>
                <a:gd name="T35" fmla="*/ 0 h 506"/>
                <a:gd name="T36" fmla="*/ 0 w 894"/>
                <a:gd name="T37" fmla="*/ 0 h 506"/>
                <a:gd name="T38" fmla="*/ 0 w 894"/>
                <a:gd name="T39" fmla="*/ 0 h 506"/>
                <a:gd name="T40" fmla="*/ 0 w 894"/>
                <a:gd name="T41" fmla="*/ 0 h 506"/>
                <a:gd name="T42" fmla="*/ 0 w 894"/>
                <a:gd name="T43" fmla="*/ 0 h 506"/>
                <a:gd name="T44" fmla="*/ 0 w 894"/>
                <a:gd name="T45" fmla="*/ 0 h 506"/>
                <a:gd name="T46" fmla="*/ 0 w 894"/>
                <a:gd name="T47" fmla="*/ 0 h 506"/>
                <a:gd name="T48" fmla="*/ 0 w 894"/>
                <a:gd name="T49" fmla="*/ 0 h 506"/>
                <a:gd name="T50" fmla="*/ 0 w 894"/>
                <a:gd name="T51" fmla="*/ 0 h 506"/>
                <a:gd name="T52" fmla="*/ 0 w 894"/>
                <a:gd name="T53" fmla="*/ 0 h 506"/>
                <a:gd name="T54" fmla="*/ 0 w 894"/>
                <a:gd name="T55" fmla="*/ 0 h 506"/>
                <a:gd name="T56" fmla="*/ 0 w 894"/>
                <a:gd name="T57" fmla="*/ 0 h 506"/>
                <a:gd name="T58" fmla="*/ 0 w 894"/>
                <a:gd name="T59" fmla="*/ 0 h 506"/>
                <a:gd name="T60" fmla="*/ 0 w 894"/>
                <a:gd name="T61" fmla="*/ 0 h 506"/>
                <a:gd name="T62" fmla="*/ 0 w 894"/>
                <a:gd name="T63" fmla="*/ 0 h 506"/>
                <a:gd name="T64" fmla="*/ 0 w 894"/>
                <a:gd name="T65" fmla="*/ 0 h 5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4"/>
                <a:gd name="T100" fmla="*/ 0 h 506"/>
                <a:gd name="T101" fmla="*/ 894 w 894"/>
                <a:gd name="T102" fmla="*/ 506 h 5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4" h="506">
                  <a:moveTo>
                    <a:pt x="824" y="200"/>
                  </a:moveTo>
                  <a:lnTo>
                    <a:pt x="791" y="208"/>
                  </a:lnTo>
                  <a:lnTo>
                    <a:pt x="752" y="216"/>
                  </a:lnTo>
                  <a:lnTo>
                    <a:pt x="711" y="224"/>
                  </a:lnTo>
                  <a:lnTo>
                    <a:pt x="676" y="236"/>
                  </a:lnTo>
                  <a:lnTo>
                    <a:pt x="636" y="247"/>
                  </a:lnTo>
                  <a:lnTo>
                    <a:pt x="604" y="263"/>
                  </a:lnTo>
                  <a:lnTo>
                    <a:pt x="577" y="283"/>
                  </a:lnTo>
                  <a:lnTo>
                    <a:pt x="556" y="308"/>
                  </a:lnTo>
                  <a:lnTo>
                    <a:pt x="540" y="335"/>
                  </a:lnTo>
                  <a:lnTo>
                    <a:pt x="525" y="362"/>
                  </a:lnTo>
                  <a:lnTo>
                    <a:pt x="513" y="391"/>
                  </a:lnTo>
                  <a:lnTo>
                    <a:pt x="497" y="419"/>
                  </a:lnTo>
                  <a:lnTo>
                    <a:pt x="482" y="442"/>
                  </a:lnTo>
                  <a:lnTo>
                    <a:pt x="461" y="466"/>
                  </a:lnTo>
                  <a:lnTo>
                    <a:pt x="437" y="483"/>
                  </a:lnTo>
                  <a:lnTo>
                    <a:pt x="402" y="498"/>
                  </a:lnTo>
                  <a:lnTo>
                    <a:pt x="381" y="506"/>
                  </a:lnTo>
                  <a:lnTo>
                    <a:pt x="362" y="506"/>
                  </a:lnTo>
                  <a:lnTo>
                    <a:pt x="346" y="502"/>
                  </a:lnTo>
                  <a:lnTo>
                    <a:pt x="330" y="498"/>
                  </a:lnTo>
                  <a:lnTo>
                    <a:pt x="319" y="495"/>
                  </a:lnTo>
                  <a:lnTo>
                    <a:pt x="302" y="487"/>
                  </a:lnTo>
                  <a:lnTo>
                    <a:pt x="286" y="483"/>
                  </a:lnTo>
                  <a:lnTo>
                    <a:pt x="270" y="479"/>
                  </a:lnTo>
                  <a:lnTo>
                    <a:pt x="243" y="479"/>
                  </a:lnTo>
                  <a:lnTo>
                    <a:pt x="214" y="487"/>
                  </a:lnTo>
                  <a:lnTo>
                    <a:pt x="191" y="495"/>
                  </a:lnTo>
                  <a:lnTo>
                    <a:pt x="163" y="502"/>
                  </a:lnTo>
                  <a:lnTo>
                    <a:pt x="144" y="502"/>
                  </a:lnTo>
                  <a:lnTo>
                    <a:pt x="123" y="502"/>
                  </a:lnTo>
                  <a:lnTo>
                    <a:pt x="103" y="502"/>
                  </a:lnTo>
                  <a:lnTo>
                    <a:pt x="84" y="498"/>
                  </a:lnTo>
                  <a:lnTo>
                    <a:pt x="60" y="495"/>
                  </a:lnTo>
                  <a:lnTo>
                    <a:pt x="39" y="487"/>
                  </a:lnTo>
                  <a:lnTo>
                    <a:pt x="20" y="487"/>
                  </a:lnTo>
                  <a:lnTo>
                    <a:pt x="0" y="483"/>
                  </a:lnTo>
                  <a:lnTo>
                    <a:pt x="16" y="434"/>
                  </a:lnTo>
                  <a:lnTo>
                    <a:pt x="31" y="391"/>
                  </a:lnTo>
                  <a:lnTo>
                    <a:pt x="48" y="343"/>
                  </a:lnTo>
                  <a:lnTo>
                    <a:pt x="64" y="304"/>
                  </a:lnTo>
                  <a:lnTo>
                    <a:pt x="84" y="263"/>
                  </a:lnTo>
                  <a:lnTo>
                    <a:pt x="111" y="224"/>
                  </a:lnTo>
                  <a:lnTo>
                    <a:pt x="144" y="192"/>
                  </a:lnTo>
                  <a:lnTo>
                    <a:pt x="187" y="160"/>
                  </a:lnTo>
                  <a:lnTo>
                    <a:pt x="235" y="136"/>
                  </a:lnTo>
                  <a:lnTo>
                    <a:pt x="286" y="113"/>
                  </a:lnTo>
                  <a:lnTo>
                    <a:pt x="342" y="92"/>
                  </a:lnTo>
                  <a:lnTo>
                    <a:pt x="398" y="76"/>
                  </a:lnTo>
                  <a:lnTo>
                    <a:pt x="453" y="60"/>
                  </a:lnTo>
                  <a:lnTo>
                    <a:pt x="509" y="45"/>
                  </a:lnTo>
                  <a:lnTo>
                    <a:pt x="565" y="33"/>
                  </a:lnTo>
                  <a:lnTo>
                    <a:pt x="616" y="21"/>
                  </a:lnTo>
                  <a:lnTo>
                    <a:pt x="649" y="13"/>
                  </a:lnTo>
                  <a:lnTo>
                    <a:pt x="684" y="4"/>
                  </a:lnTo>
                  <a:lnTo>
                    <a:pt x="723" y="0"/>
                  </a:lnTo>
                  <a:lnTo>
                    <a:pt x="760" y="0"/>
                  </a:lnTo>
                  <a:lnTo>
                    <a:pt x="795" y="4"/>
                  </a:lnTo>
                  <a:lnTo>
                    <a:pt x="831" y="17"/>
                  </a:lnTo>
                  <a:lnTo>
                    <a:pt x="859" y="33"/>
                  </a:lnTo>
                  <a:lnTo>
                    <a:pt x="882" y="60"/>
                  </a:lnTo>
                  <a:lnTo>
                    <a:pt x="894" y="96"/>
                  </a:lnTo>
                  <a:lnTo>
                    <a:pt x="890" y="128"/>
                  </a:lnTo>
                  <a:lnTo>
                    <a:pt x="875" y="160"/>
                  </a:lnTo>
                  <a:lnTo>
                    <a:pt x="843" y="187"/>
                  </a:lnTo>
                  <a:lnTo>
                    <a:pt x="824" y="200"/>
                  </a:lnTo>
                  <a:close/>
                </a:path>
              </a:pathLst>
            </a:custGeom>
            <a:solidFill>
              <a:srgbClr val="FFFFFF">
                <a:alpha val="49019"/>
              </a:srgbClr>
            </a:solidFill>
            <a:ln w="9525">
              <a:noFill/>
              <a:miter lim="800000"/>
              <a:headEnd/>
              <a:tailEnd/>
            </a:ln>
          </p:spPr>
          <p:txBody>
            <a:bodyPr/>
            <a:lstStyle/>
            <a:p>
              <a:endParaRPr lang="zh-CN" altLang="en-US"/>
            </a:p>
          </p:txBody>
        </p:sp>
        <p:sp>
          <p:nvSpPr>
            <p:cNvPr id="218126" name="未知"/>
            <p:cNvSpPr>
              <a:spLocks noChangeArrowheads="1"/>
            </p:cNvSpPr>
            <p:nvPr/>
          </p:nvSpPr>
          <p:spPr bwMode="auto">
            <a:xfrm>
              <a:off x="48" y="139"/>
              <a:ext cx="151" cy="142"/>
            </a:xfrm>
            <a:custGeom>
              <a:avLst/>
              <a:gdLst>
                <a:gd name="T0" fmla="*/ 0 w 1002"/>
                <a:gd name="T1" fmla="*/ 0 h 936"/>
                <a:gd name="T2" fmla="*/ 0 w 1002"/>
                <a:gd name="T3" fmla="*/ 0 h 936"/>
                <a:gd name="T4" fmla="*/ 0 w 1002"/>
                <a:gd name="T5" fmla="*/ 0 h 936"/>
                <a:gd name="T6" fmla="*/ 0 w 1002"/>
                <a:gd name="T7" fmla="*/ 0 h 936"/>
                <a:gd name="T8" fmla="*/ 0 w 1002"/>
                <a:gd name="T9" fmla="*/ 0 h 936"/>
                <a:gd name="T10" fmla="*/ 0 w 1002"/>
                <a:gd name="T11" fmla="*/ 0 h 936"/>
                <a:gd name="T12" fmla="*/ 0 w 1002"/>
                <a:gd name="T13" fmla="*/ 0 h 936"/>
                <a:gd name="T14" fmla="*/ 0 w 1002"/>
                <a:gd name="T15" fmla="*/ 0 h 936"/>
                <a:gd name="T16" fmla="*/ 0 w 1002"/>
                <a:gd name="T17" fmla="*/ 0 h 936"/>
                <a:gd name="T18" fmla="*/ 0 w 1002"/>
                <a:gd name="T19" fmla="*/ 0 h 936"/>
                <a:gd name="T20" fmla="*/ 0 w 1002"/>
                <a:gd name="T21" fmla="*/ 0 h 936"/>
                <a:gd name="T22" fmla="*/ 0 w 1002"/>
                <a:gd name="T23" fmla="*/ 0 h 936"/>
                <a:gd name="T24" fmla="*/ 0 w 1002"/>
                <a:gd name="T25" fmla="*/ 0 h 936"/>
                <a:gd name="T26" fmla="*/ 0 w 1002"/>
                <a:gd name="T27" fmla="*/ 0 h 936"/>
                <a:gd name="T28" fmla="*/ 0 w 1002"/>
                <a:gd name="T29" fmla="*/ 0 h 936"/>
                <a:gd name="T30" fmla="*/ 0 w 1002"/>
                <a:gd name="T31" fmla="*/ 0 h 936"/>
                <a:gd name="T32" fmla="*/ 0 w 1002"/>
                <a:gd name="T33" fmla="*/ 0 h 936"/>
                <a:gd name="T34" fmla="*/ 0 w 1002"/>
                <a:gd name="T35" fmla="*/ 0 h 936"/>
                <a:gd name="T36" fmla="*/ 0 w 1002"/>
                <a:gd name="T37" fmla="*/ 0 h 936"/>
                <a:gd name="T38" fmla="*/ 0 w 1002"/>
                <a:gd name="T39" fmla="*/ 0 h 936"/>
                <a:gd name="T40" fmla="*/ 0 w 1002"/>
                <a:gd name="T41" fmla="*/ 0 h 936"/>
                <a:gd name="T42" fmla="*/ 0 w 1002"/>
                <a:gd name="T43" fmla="*/ 0 h 936"/>
                <a:gd name="T44" fmla="*/ 0 w 1002"/>
                <a:gd name="T45" fmla="*/ 0 h 936"/>
                <a:gd name="T46" fmla="*/ 0 w 1002"/>
                <a:gd name="T47" fmla="*/ 0 h 936"/>
                <a:gd name="T48" fmla="*/ 0 w 1002"/>
                <a:gd name="T49" fmla="*/ 0 h 936"/>
                <a:gd name="T50" fmla="*/ 0 w 1002"/>
                <a:gd name="T51" fmla="*/ 0 h 936"/>
                <a:gd name="T52" fmla="*/ 0 w 1002"/>
                <a:gd name="T53" fmla="*/ 0 h 936"/>
                <a:gd name="T54" fmla="*/ 0 w 1002"/>
                <a:gd name="T55" fmla="*/ 0 h 936"/>
                <a:gd name="T56" fmla="*/ 0 w 1002"/>
                <a:gd name="T57" fmla="*/ 0 h 936"/>
                <a:gd name="T58" fmla="*/ 0 w 1002"/>
                <a:gd name="T59" fmla="*/ 0 h 936"/>
                <a:gd name="T60" fmla="*/ 0 w 1002"/>
                <a:gd name="T61" fmla="*/ 0 h 936"/>
                <a:gd name="T62" fmla="*/ 0 w 1002"/>
                <a:gd name="T63" fmla="*/ 0 h 936"/>
                <a:gd name="T64" fmla="*/ 0 w 1002"/>
                <a:gd name="T65" fmla="*/ 0 h 936"/>
                <a:gd name="T66" fmla="*/ 0 w 1002"/>
                <a:gd name="T67" fmla="*/ 0 h 936"/>
                <a:gd name="T68" fmla="*/ 0 w 1002"/>
                <a:gd name="T69" fmla="*/ 0 h 936"/>
                <a:gd name="T70" fmla="*/ 0 w 1002"/>
                <a:gd name="T71" fmla="*/ 0 h 936"/>
                <a:gd name="T72" fmla="*/ 0 w 1002"/>
                <a:gd name="T73" fmla="*/ 0 h 936"/>
                <a:gd name="T74" fmla="*/ 0 w 1002"/>
                <a:gd name="T75" fmla="*/ 0 h 936"/>
                <a:gd name="T76" fmla="*/ 0 w 1002"/>
                <a:gd name="T77" fmla="*/ 0 h 936"/>
                <a:gd name="T78" fmla="*/ 0 w 1002"/>
                <a:gd name="T79" fmla="*/ 0 h 936"/>
                <a:gd name="T80" fmla="*/ 0 w 1002"/>
                <a:gd name="T81" fmla="*/ 0 h 936"/>
                <a:gd name="T82" fmla="*/ 0 w 1002"/>
                <a:gd name="T83" fmla="*/ 0 h 936"/>
                <a:gd name="T84" fmla="*/ 0 w 1002"/>
                <a:gd name="T85" fmla="*/ 0 h 936"/>
                <a:gd name="T86" fmla="*/ 0 w 1002"/>
                <a:gd name="T87" fmla="*/ 0 h 936"/>
                <a:gd name="T88" fmla="*/ 0 w 1002"/>
                <a:gd name="T89" fmla="*/ 0 h 936"/>
                <a:gd name="T90" fmla="*/ 0 w 1002"/>
                <a:gd name="T91" fmla="*/ 0 h 936"/>
                <a:gd name="T92" fmla="*/ 0 w 1002"/>
                <a:gd name="T93" fmla="*/ 0 h 936"/>
                <a:gd name="T94" fmla="*/ 0 w 1002"/>
                <a:gd name="T95" fmla="*/ 0 h 936"/>
                <a:gd name="T96" fmla="*/ 0 w 1002"/>
                <a:gd name="T97" fmla="*/ 0 h 936"/>
                <a:gd name="T98" fmla="*/ 0 w 1002"/>
                <a:gd name="T99" fmla="*/ 0 h 936"/>
                <a:gd name="T100" fmla="*/ 0 w 1002"/>
                <a:gd name="T101" fmla="*/ 0 h 936"/>
                <a:gd name="T102" fmla="*/ 0 w 1002"/>
                <a:gd name="T103" fmla="*/ 0 h 936"/>
                <a:gd name="T104" fmla="*/ 0 w 1002"/>
                <a:gd name="T105" fmla="*/ 0 h 936"/>
                <a:gd name="T106" fmla="*/ 0 w 1002"/>
                <a:gd name="T107" fmla="*/ 0 h 936"/>
                <a:gd name="T108" fmla="*/ 0 w 1002"/>
                <a:gd name="T109" fmla="*/ 0 h 936"/>
                <a:gd name="T110" fmla="*/ 0 w 1002"/>
                <a:gd name="T111" fmla="*/ 0 h 936"/>
                <a:gd name="T112" fmla="*/ 0 w 1002"/>
                <a:gd name="T113" fmla="*/ 0 h 936"/>
                <a:gd name="T114" fmla="*/ 0 w 1002"/>
                <a:gd name="T115" fmla="*/ 0 h 936"/>
                <a:gd name="T116" fmla="*/ 0 w 1002"/>
                <a:gd name="T117" fmla="*/ 0 h 936"/>
                <a:gd name="T118" fmla="*/ 0 w 1002"/>
                <a:gd name="T119" fmla="*/ 0 h 936"/>
                <a:gd name="T120" fmla="*/ 0 w 1002"/>
                <a:gd name="T121" fmla="*/ 0 h 9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2"/>
                <a:gd name="T184" fmla="*/ 0 h 936"/>
                <a:gd name="T185" fmla="*/ 1002 w 1002"/>
                <a:gd name="T186" fmla="*/ 936 h 9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2" h="936">
                  <a:moveTo>
                    <a:pt x="112" y="72"/>
                  </a:moveTo>
                  <a:lnTo>
                    <a:pt x="159" y="124"/>
                  </a:lnTo>
                  <a:lnTo>
                    <a:pt x="219" y="152"/>
                  </a:lnTo>
                  <a:lnTo>
                    <a:pt x="283" y="164"/>
                  </a:lnTo>
                  <a:lnTo>
                    <a:pt x="350" y="156"/>
                  </a:lnTo>
                  <a:lnTo>
                    <a:pt x="418" y="140"/>
                  </a:lnTo>
                  <a:lnTo>
                    <a:pt x="482" y="121"/>
                  </a:lnTo>
                  <a:lnTo>
                    <a:pt x="546" y="92"/>
                  </a:lnTo>
                  <a:lnTo>
                    <a:pt x="600" y="64"/>
                  </a:lnTo>
                  <a:lnTo>
                    <a:pt x="649" y="41"/>
                  </a:lnTo>
                  <a:lnTo>
                    <a:pt x="696" y="25"/>
                  </a:lnTo>
                  <a:lnTo>
                    <a:pt x="748" y="9"/>
                  </a:lnTo>
                  <a:lnTo>
                    <a:pt x="800" y="0"/>
                  </a:lnTo>
                  <a:lnTo>
                    <a:pt x="851" y="0"/>
                  </a:lnTo>
                  <a:lnTo>
                    <a:pt x="903" y="5"/>
                  </a:lnTo>
                  <a:lnTo>
                    <a:pt x="950" y="13"/>
                  </a:lnTo>
                  <a:lnTo>
                    <a:pt x="1002" y="33"/>
                  </a:lnTo>
                  <a:lnTo>
                    <a:pt x="971" y="97"/>
                  </a:lnTo>
                  <a:lnTo>
                    <a:pt x="919" y="140"/>
                  </a:lnTo>
                  <a:lnTo>
                    <a:pt x="855" y="175"/>
                  </a:lnTo>
                  <a:lnTo>
                    <a:pt x="792" y="208"/>
                  </a:lnTo>
                  <a:lnTo>
                    <a:pt x="728" y="243"/>
                  </a:lnTo>
                  <a:lnTo>
                    <a:pt x="672" y="284"/>
                  </a:lnTo>
                  <a:lnTo>
                    <a:pt x="637" y="339"/>
                  </a:lnTo>
                  <a:lnTo>
                    <a:pt x="625" y="415"/>
                  </a:lnTo>
                  <a:lnTo>
                    <a:pt x="637" y="514"/>
                  </a:lnTo>
                  <a:lnTo>
                    <a:pt x="653" y="606"/>
                  </a:lnTo>
                  <a:lnTo>
                    <a:pt x="660" y="697"/>
                  </a:lnTo>
                  <a:lnTo>
                    <a:pt x="637" y="796"/>
                  </a:lnTo>
                  <a:lnTo>
                    <a:pt x="612" y="837"/>
                  </a:lnTo>
                  <a:lnTo>
                    <a:pt x="585" y="868"/>
                  </a:lnTo>
                  <a:lnTo>
                    <a:pt x="550" y="892"/>
                  </a:lnTo>
                  <a:lnTo>
                    <a:pt x="509" y="912"/>
                  </a:lnTo>
                  <a:lnTo>
                    <a:pt x="470" y="923"/>
                  </a:lnTo>
                  <a:lnTo>
                    <a:pt x="426" y="932"/>
                  </a:lnTo>
                  <a:lnTo>
                    <a:pt x="379" y="936"/>
                  </a:lnTo>
                  <a:lnTo>
                    <a:pt x="334" y="936"/>
                  </a:lnTo>
                  <a:lnTo>
                    <a:pt x="303" y="936"/>
                  </a:lnTo>
                  <a:lnTo>
                    <a:pt x="266" y="936"/>
                  </a:lnTo>
                  <a:lnTo>
                    <a:pt x="231" y="932"/>
                  </a:lnTo>
                  <a:lnTo>
                    <a:pt x="200" y="929"/>
                  </a:lnTo>
                  <a:lnTo>
                    <a:pt x="167" y="919"/>
                  </a:lnTo>
                  <a:lnTo>
                    <a:pt x="136" y="908"/>
                  </a:lnTo>
                  <a:lnTo>
                    <a:pt x="108" y="892"/>
                  </a:lnTo>
                  <a:lnTo>
                    <a:pt x="84" y="868"/>
                  </a:lnTo>
                  <a:lnTo>
                    <a:pt x="52" y="812"/>
                  </a:lnTo>
                  <a:lnTo>
                    <a:pt x="41" y="757"/>
                  </a:lnTo>
                  <a:lnTo>
                    <a:pt x="33" y="693"/>
                  </a:lnTo>
                  <a:lnTo>
                    <a:pt x="25" y="633"/>
                  </a:lnTo>
                  <a:lnTo>
                    <a:pt x="8" y="526"/>
                  </a:lnTo>
                  <a:lnTo>
                    <a:pt x="0" y="411"/>
                  </a:lnTo>
                  <a:lnTo>
                    <a:pt x="4" y="296"/>
                  </a:lnTo>
                  <a:lnTo>
                    <a:pt x="12" y="183"/>
                  </a:lnTo>
                  <a:lnTo>
                    <a:pt x="16" y="148"/>
                  </a:lnTo>
                  <a:lnTo>
                    <a:pt x="29" y="121"/>
                  </a:lnTo>
                  <a:lnTo>
                    <a:pt x="37" y="92"/>
                  </a:lnTo>
                  <a:lnTo>
                    <a:pt x="52" y="68"/>
                  </a:lnTo>
                  <a:lnTo>
                    <a:pt x="56" y="64"/>
                  </a:lnTo>
                  <a:lnTo>
                    <a:pt x="72" y="60"/>
                  </a:lnTo>
                  <a:lnTo>
                    <a:pt x="91" y="60"/>
                  </a:lnTo>
                  <a:lnTo>
                    <a:pt x="112" y="72"/>
                  </a:lnTo>
                  <a:close/>
                </a:path>
              </a:pathLst>
            </a:custGeom>
            <a:solidFill>
              <a:srgbClr val="FFFFFF">
                <a:alpha val="49019"/>
              </a:srgbClr>
            </a:solidFill>
            <a:ln w="9525">
              <a:noFill/>
              <a:miter lim="800000"/>
              <a:headEnd/>
              <a:tailEnd/>
            </a:ln>
          </p:spPr>
          <p:txBody>
            <a:bodyPr/>
            <a:lstStyle/>
            <a:p>
              <a:endParaRPr lang="zh-CN" altLang="en-US"/>
            </a:p>
          </p:txBody>
        </p:sp>
        <p:sp>
          <p:nvSpPr>
            <p:cNvPr id="218127" name="未知"/>
            <p:cNvSpPr>
              <a:spLocks noChangeArrowheads="1"/>
            </p:cNvSpPr>
            <p:nvPr/>
          </p:nvSpPr>
          <p:spPr bwMode="auto">
            <a:xfrm>
              <a:off x="194" y="87"/>
              <a:ext cx="118" cy="255"/>
            </a:xfrm>
            <a:custGeom>
              <a:avLst/>
              <a:gdLst>
                <a:gd name="T0" fmla="*/ 0 w 291"/>
                <a:gd name="T1" fmla="*/ 0 h 627"/>
                <a:gd name="T2" fmla="*/ 0 w 291"/>
                <a:gd name="T3" fmla="*/ 0 h 627"/>
                <a:gd name="T4" fmla="*/ 0 w 291"/>
                <a:gd name="T5" fmla="*/ 0 h 627"/>
                <a:gd name="T6" fmla="*/ 0 w 291"/>
                <a:gd name="T7" fmla="*/ 0 h 627"/>
                <a:gd name="T8" fmla="*/ 0 w 291"/>
                <a:gd name="T9" fmla="*/ 0 h 627"/>
                <a:gd name="T10" fmla="*/ 0 w 291"/>
                <a:gd name="T11" fmla="*/ 0 h 627"/>
                <a:gd name="T12" fmla="*/ 0 w 291"/>
                <a:gd name="T13" fmla="*/ 0 h 627"/>
                <a:gd name="T14" fmla="*/ 0 w 291"/>
                <a:gd name="T15" fmla="*/ 0 h 627"/>
                <a:gd name="T16" fmla="*/ 0 w 291"/>
                <a:gd name="T17" fmla="*/ 0 h 627"/>
                <a:gd name="T18" fmla="*/ 0 w 291"/>
                <a:gd name="T19" fmla="*/ 0 h 627"/>
                <a:gd name="T20" fmla="*/ 0 w 291"/>
                <a:gd name="T21" fmla="*/ 0 h 627"/>
                <a:gd name="T22" fmla="*/ 0 w 291"/>
                <a:gd name="T23" fmla="*/ 0 h 627"/>
                <a:gd name="T24" fmla="*/ 0 w 291"/>
                <a:gd name="T25" fmla="*/ 0 h 627"/>
                <a:gd name="T26" fmla="*/ 0 w 291"/>
                <a:gd name="T27" fmla="*/ 0 h 627"/>
                <a:gd name="T28" fmla="*/ 0 w 291"/>
                <a:gd name="T29" fmla="*/ 0 h 627"/>
                <a:gd name="T30" fmla="*/ 0 w 291"/>
                <a:gd name="T31" fmla="*/ 0 h 627"/>
                <a:gd name="T32" fmla="*/ 0 w 291"/>
                <a:gd name="T33" fmla="*/ 0 h 6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1"/>
                <a:gd name="T52" fmla="*/ 0 h 627"/>
                <a:gd name="T53" fmla="*/ 291 w 291"/>
                <a:gd name="T54" fmla="*/ 627 h 6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1" h="627">
                  <a:moveTo>
                    <a:pt x="48" y="48"/>
                  </a:moveTo>
                  <a:cubicBezTo>
                    <a:pt x="69" y="51"/>
                    <a:pt x="94" y="18"/>
                    <a:pt x="126" y="18"/>
                  </a:cubicBezTo>
                  <a:cubicBezTo>
                    <a:pt x="158" y="18"/>
                    <a:pt x="208" y="24"/>
                    <a:pt x="240" y="48"/>
                  </a:cubicBezTo>
                  <a:lnTo>
                    <a:pt x="291" y="132"/>
                  </a:lnTo>
                  <a:lnTo>
                    <a:pt x="240" y="240"/>
                  </a:lnTo>
                  <a:lnTo>
                    <a:pt x="192" y="288"/>
                  </a:lnTo>
                  <a:lnTo>
                    <a:pt x="264" y="336"/>
                  </a:lnTo>
                  <a:lnTo>
                    <a:pt x="288" y="480"/>
                  </a:lnTo>
                  <a:cubicBezTo>
                    <a:pt x="264" y="536"/>
                    <a:pt x="80" y="621"/>
                    <a:pt x="48" y="624"/>
                  </a:cubicBezTo>
                  <a:cubicBezTo>
                    <a:pt x="16" y="627"/>
                    <a:pt x="96" y="541"/>
                    <a:pt x="96" y="501"/>
                  </a:cubicBezTo>
                  <a:cubicBezTo>
                    <a:pt x="96" y="473"/>
                    <a:pt x="37" y="488"/>
                    <a:pt x="45" y="453"/>
                  </a:cubicBezTo>
                  <a:cubicBezTo>
                    <a:pt x="53" y="429"/>
                    <a:pt x="136" y="320"/>
                    <a:pt x="144" y="288"/>
                  </a:cubicBezTo>
                  <a:cubicBezTo>
                    <a:pt x="152" y="256"/>
                    <a:pt x="112" y="216"/>
                    <a:pt x="96" y="192"/>
                  </a:cubicBezTo>
                  <a:cubicBezTo>
                    <a:pt x="80" y="168"/>
                    <a:pt x="64" y="168"/>
                    <a:pt x="48" y="144"/>
                  </a:cubicBezTo>
                  <a:cubicBezTo>
                    <a:pt x="32" y="120"/>
                    <a:pt x="8" y="72"/>
                    <a:pt x="0" y="48"/>
                  </a:cubicBezTo>
                  <a:lnTo>
                    <a:pt x="0" y="0"/>
                  </a:lnTo>
                  <a:lnTo>
                    <a:pt x="48" y="48"/>
                  </a:lnTo>
                  <a:close/>
                </a:path>
              </a:pathLst>
            </a:custGeom>
            <a:solidFill>
              <a:srgbClr val="FFFFFF">
                <a:alpha val="49019"/>
              </a:srgbClr>
            </a:solidFill>
            <a:ln w="9525">
              <a:noFill/>
              <a:miter lim="800000"/>
              <a:headEnd/>
              <a:tailEnd/>
            </a:ln>
          </p:spPr>
          <p:txBody>
            <a:bodyPr/>
            <a:lstStyle/>
            <a:p>
              <a:endParaRPr lang="zh-CN" altLang="en-US"/>
            </a:p>
          </p:txBody>
        </p:sp>
        <p:sp>
          <p:nvSpPr>
            <p:cNvPr id="218128" name="未知"/>
            <p:cNvSpPr>
              <a:spLocks noEditPoints="1" noChangeArrowheads="1"/>
            </p:cNvSpPr>
            <p:nvPr/>
          </p:nvSpPr>
          <p:spPr bwMode="auto">
            <a:xfrm rot="-4230568">
              <a:off x="-3" y="-1"/>
              <a:ext cx="384" cy="377"/>
            </a:xfrm>
            <a:custGeom>
              <a:avLst/>
              <a:gdLst>
                <a:gd name="T0" fmla="*/ 0 w 2453"/>
                <a:gd name="T1" fmla="*/ 0 h 2458"/>
                <a:gd name="T2" fmla="*/ 0 w 2453"/>
                <a:gd name="T3" fmla="*/ 0 h 2458"/>
                <a:gd name="T4" fmla="*/ 0 w 2453"/>
                <a:gd name="T5" fmla="*/ 0 h 2458"/>
                <a:gd name="T6" fmla="*/ 0 w 2453"/>
                <a:gd name="T7" fmla="*/ 0 h 2458"/>
                <a:gd name="T8" fmla="*/ 0 w 2453"/>
                <a:gd name="T9" fmla="*/ 0 h 2458"/>
                <a:gd name="T10" fmla="*/ 0 w 2453"/>
                <a:gd name="T11" fmla="*/ 0 h 2458"/>
                <a:gd name="T12" fmla="*/ 0 w 2453"/>
                <a:gd name="T13" fmla="*/ 0 h 2458"/>
                <a:gd name="T14" fmla="*/ 0 w 2453"/>
                <a:gd name="T15" fmla="*/ 0 h 2458"/>
                <a:gd name="T16" fmla="*/ 0 w 2453"/>
                <a:gd name="T17" fmla="*/ 0 h 2458"/>
                <a:gd name="T18" fmla="*/ 0 w 2453"/>
                <a:gd name="T19" fmla="*/ 0 h 2458"/>
                <a:gd name="T20" fmla="*/ 0 w 2453"/>
                <a:gd name="T21" fmla="*/ 0 h 2458"/>
                <a:gd name="T22" fmla="*/ 0 w 2453"/>
                <a:gd name="T23" fmla="*/ 0 h 2458"/>
                <a:gd name="T24" fmla="*/ 0 w 2453"/>
                <a:gd name="T25" fmla="*/ 0 h 2458"/>
                <a:gd name="T26" fmla="*/ 0 w 2453"/>
                <a:gd name="T27" fmla="*/ 0 h 2458"/>
                <a:gd name="T28" fmla="*/ 0 w 2453"/>
                <a:gd name="T29" fmla="*/ 0 h 2458"/>
                <a:gd name="T30" fmla="*/ 0 w 2453"/>
                <a:gd name="T31" fmla="*/ 0 h 2458"/>
                <a:gd name="T32" fmla="*/ 0 w 2453"/>
                <a:gd name="T33" fmla="*/ 0 h 2458"/>
                <a:gd name="T34" fmla="*/ 0 w 2453"/>
                <a:gd name="T35" fmla="*/ 0 h 2458"/>
                <a:gd name="T36" fmla="*/ 0 w 2453"/>
                <a:gd name="T37" fmla="*/ 0 h 2458"/>
                <a:gd name="T38" fmla="*/ 0 w 2453"/>
                <a:gd name="T39" fmla="*/ 0 h 2458"/>
                <a:gd name="T40" fmla="*/ 0 w 2453"/>
                <a:gd name="T41" fmla="*/ 0 h 2458"/>
                <a:gd name="T42" fmla="*/ 0 w 2453"/>
                <a:gd name="T43" fmla="*/ 0 h 2458"/>
                <a:gd name="T44" fmla="*/ 0 w 2453"/>
                <a:gd name="T45" fmla="*/ 0 h 2458"/>
                <a:gd name="T46" fmla="*/ 0 w 2453"/>
                <a:gd name="T47" fmla="*/ 0 h 2458"/>
                <a:gd name="T48" fmla="*/ 0 w 2453"/>
                <a:gd name="T49" fmla="*/ 0 h 2458"/>
                <a:gd name="T50" fmla="*/ 0 w 2453"/>
                <a:gd name="T51" fmla="*/ 0 h 2458"/>
                <a:gd name="T52" fmla="*/ 0 w 2453"/>
                <a:gd name="T53" fmla="*/ 0 h 2458"/>
                <a:gd name="T54" fmla="*/ 0 w 2453"/>
                <a:gd name="T55" fmla="*/ 0 h 2458"/>
                <a:gd name="T56" fmla="*/ 0 w 2453"/>
                <a:gd name="T57" fmla="*/ 0 h 2458"/>
                <a:gd name="T58" fmla="*/ 0 w 2453"/>
                <a:gd name="T59" fmla="*/ 0 h 2458"/>
                <a:gd name="T60" fmla="*/ 0 w 2453"/>
                <a:gd name="T61" fmla="*/ 0 h 2458"/>
                <a:gd name="T62" fmla="*/ 0 w 2453"/>
                <a:gd name="T63" fmla="*/ 0 h 2458"/>
                <a:gd name="T64" fmla="*/ 0 w 2453"/>
                <a:gd name="T65" fmla="*/ 0 h 2458"/>
                <a:gd name="T66" fmla="*/ 0 w 2453"/>
                <a:gd name="T67" fmla="*/ 0 h 2458"/>
                <a:gd name="T68" fmla="*/ 0 w 2453"/>
                <a:gd name="T69" fmla="*/ 0 h 2458"/>
                <a:gd name="T70" fmla="*/ 0 w 2453"/>
                <a:gd name="T71" fmla="*/ 0 h 2458"/>
                <a:gd name="T72" fmla="*/ 0 w 2453"/>
                <a:gd name="T73" fmla="*/ 0 h 2458"/>
                <a:gd name="T74" fmla="*/ 0 w 2453"/>
                <a:gd name="T75" fmla="*/ 0 h 2458"/>
                <a:gd name="T76" fmla="*/ 0 w 2453"/>
                <a:gd name="T77" fmla="*/ 0 h 2458"/>
                <a:gd name="T78" fmla="*/ 0 w 2453"/>
                <a:gd name="T79" fmla="*/ 0 h 2458"/>
                <a:gd name="T80" fmla="*/ 0 w 2453"/>
                <a:gd name="T81" fmla="*/ 0 h 2458"/>
                <a:gd name="T82" fmla="*/ 0 w 2453"/>
                <a:gd name="T83" fmla="*/ 0 h 2458"/>
                <a:gd name="T84" fmla="*/ 0 w 2453"/>
                <a:gd name="T85" fmla="*/ 0 h 2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53"/>
                <a:gd name="T130" fmla="*/ 0 h 2458"/>
                <a:gd name="T131" fmla="*/ 2453 w 2453"/>
                <a:gd name="T132" fmla="*/ 2458 h 24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53" h="2458">
                  <a:moveTo>
                    <a:pt x="1229" y="0"/>
                  </a:moveTo>
                  <a:lnTo>
                    <a:pt x="1101" y="8"/>
                  </a:lnTo>
                  <a:lnTo>
                    <a:pt x="982" y="24"/>
                  </a:lnTo>
                  <a:lnTo>
                    <a:pt x="862" y="55"/>
                  </a:lnTo>
                  <a:lnTo>
                    <a:pt x="751" y="95"/>
                  </a:lnTo>
                  <a:lnTo>
                    <a:pt x="644" y="146"/>
                  </a:lnTo>
                  <a:lnTo>
                    <a:pt x="541" y="210"/>
                  </a:lnTo>
                  <a:lnTo>
                    <a:pt x="446" y="278"/>
                  </a:lnTo>
                  <a:lnTo>
                    <a:pt x="358" y="357"/>
                  </a:lnTo>
                  <a:lnTo>
                    <a:pt x="279" y="445"/>
                  </a:lnTo>
                  <a:lnTo>
                    <a:pt x="211" y="540"/>
                  </a:lnTo>
                  <a:lnTo>
                    <a:pt x="147" y="643"/>
                  </a:lnTo>
                  <a:lnTo>
                    <a:pt x="95" y="752"/>
                  </a:lnTo>
                  <a:lnTo>
                    <a:pt x="56" y="863"/>
                  </a:lnTo>
                  <a:lnTo>
                    <a:pt x="24" y="982"/>
                  </a:lnTo>
                  <a:lnTo>
                    <a:pt x="7" y="1101"/>
                  </a:lnTo>
                  <a:lnTo>
                    <a:pt x="0" y="1229"/>
                  </a:lnTo>
                  <a:lnTo>
                    <a:pt x="7" y="1352"/>
                  </a:lnTo>
                  <a:lnTo>
                    <a:pt x="24" y="1475"/>
                  </a:lnTo>
                  <a:lnTo>
                    <a:pt x="56" y="1595"/>
                  </a:lnTo>
                  <a:lnTo>
                    <a:pt x="95" y="1706"/>
                  </a:lnTo>
                  <a:lnTo>
                    <a:pt x="147" y="1813"/>
                  </a:lnTo>
                  <a:lnTo>
                    <a:pt x="211" y="1913"/>
                  </a:lnTo>
                  <a:lnTo>
                    <a:pt x="279" y="2008"/>
                  </a:lnTo>
                  <a:lnTo>
                    <a:pt x="358" y="2096"/>
                  </a:lnTo>
                  <a:lnTo>
                    <a:pt x="446" y="2176"/>
                  </a:lnTo>
                  <a:lnTo>
                    <a:pt x="541" y="2248"/>
                  </a:lnTo>
                  <a:lnTo>
                    <a:pt x="644" y="2310"/>
                  </a:lnTo>
                  <a:lnTo>
                    <a:pt x="751" y="2363"/>
                  </a:lnTo>
                  <a:lnTo>
                    <a:pt x="862" y="2402"/>
                  </a:lnTo>
                  <a:lnTo>
                    <a:pt x="982" y="2434"/>
                  </a:lnTo>
                  <a:lnTo>
                    <a:pt x="1101" y="2450"/>
                  </a:lnTo>
                  <a:lnTo>
                    <a:pt x="1229" y="2458"/>
                  </a:lnTo>
                  <a:lnTo>
                    <a:pt x="1352" y="2450"/>
                  </a:lnTo>
                  <a:lnTo>
                    <a:pt x="1476" y="2434"/>
                  </a:lnTo>
                  <a:lnTo>
                    <a:pt x="1594" y="2402"/>
                  </a:lnTo>
                  <a:lnTo>
                    <a:pt x="1705" y="2363"/>
                  </a:lnTo>
                  <a:lnTo>
                    <a:pt x="1814" y="2310"/>
                  </a:lnTo>
                  <a:lnTo>
                    <a:pt x="1913" y="2248"/>
                  </a:lnTo>
                  <a:lnTo>
                    <a:pt x="2008" y="2176"/>
                  </a:lnTo>
                  <a:lnTo>
                    <a:pt x="2096" y="2096"/>
                  </a:lnTo>
                  <a:lnTo>
                    <a:pt x="2175" y="2008"/>
                  </a:lnTo>
                  <a:lnTo>
                    <a:pt x="2243" y="1913"/>
                  </a:lnTo>
                  <a:lnTo>
                    <a:pt x="2306" y="1813"/>
                  </a:lnTo>
                  <a:lnTo>
                    <a:pt x="2358" y="1706"/>
                  </a:lnTo>
                  <a:lnTo>
                    <a:pt x="2397" y="1595"/>
                  </a:lnTo>
                  <a:lnTo>
                    <a:pt x="2430" y="1475"/>
                  </a:lnTo>
                  <a:lnTo>
                    <a:pt x="2445" y="1352"/>
                  </a:lnTo>
                  <a:lnTo>
                    <a:pt x="2453" y="1229"/>
                  </a:lnTo>
                  <a:lnTo>
                    <a:pt x="2445" y="1101"/>
                  </a:lnTo>
                  <a:lnTo>
                    <a:pt x="2430" y="982"/>
                  </a:lnTo>
                  <a:lnTo>
                    <a:pt x="2397" y="863"/>
                  </a:lnTo>
                  <a:lnTo>
                    <a:pt x="2358" y="752"/>
                  </a:lnTo>
                  <a:lnTo>
                    <a:pt x="2306" y="643"/>
                  </a:lnTo>
                  <a:lnTo>
                    <a:pt x="2243" y="540"/>
                  </a:lnTo>
                  <a:lnTo>
                    <a:pt x="2175" y="445"/>
                  </a:lnTo>
                  <a:lnTo>
                    <a:pt x="2096" y="357"/>
                  </a:lnTo>
                  <a:lnTo>
                    <a:pt x="2008" y="278"/>
                  </a:lnTo>
                  <a:lnTo>
                    <a:pt x="1913" y="210"/>
                  </a:lnTo>
                  <a:lnTo>
                    <a:pt x="1814" y="146"/>
                  </a:lnTo>
                  <a:lnTo>
                    <a:pt x="1705" y="95"/>
                  </a:lnTo>
                  <a:lnTo>
                    <a:pt x="1594" y="55"/>
                  </a:lnTo>
                  <a:lnTo>
                    <a:pt x="1476" y="24"/>
                  </a:lnTo>
                  <a:lnTo>
                    <a:pt x="1352" y="8"/>
                  </a:lnTo>
                  <a:lnTo>
                    <a:pt x="1229" y="0"/>
                  </a:lnTo>
                  <a:close/>
                  <a:moveTo>
                    <a:pt x="1324" y="2263"/>
                  </a:moveTo>
                  <a:lnTo>
                    <a:pt x="1217" y="2259"/>
                  </a:lnTo>
                  <a:lnTo>
                    <a:pt x="1113" y="2244"/>
                  </a:lnTo>
                  <a:lnTo>
                    <a:pt x="1010" y="2215"/>
                  </a:lnTo>
                  <a:lnTo>
                    <a:pt x="914" y="2180"/>
                  </a:lnTo>
                  <a:lnTo>
                    <a:pt x="823" y="2136"/>
                  </a:lnTo>
                  <a:lnTo>
                    <a:pt x="736" y="2084"/>
                  </a:lnTo>
                  <a:lnTo>
                    <a:pt x="656" y="2024"/>
                  </a:lnTo>
                  <a:lnTo>
                    <a:pt x="580" y="1957"/>
                  </a:lnTo>
                  <a:lnTo>
                    <a:pt x="512" y="1881"/>
                  </a:lnTo>
                  <a:lnTo>
                    <a:pt x="454" y="1802"/>
                  </a:lnTo>
                  <a:lnTo>
                    <a:pt x="402" y="1718"/>
                  </a:lnTo>
                  <a:lnTo>
                    <a:pt x="358" y="1626"/>
                  </a:lnTo>
                  <a:lnTo>
                    <a:pt x="322" y="1531"/>
                  </a:lnTo>
                  <a:lnTo>
                    <a:pt x="295" y="1432"/>
                  </a:lnTo>
                  <a:lnTo>
                    <a:pt x="279" y="1328"/>
                  </a:lnTo>
                  <a:lnTo>
                    <a:pt x="275" y="1221"/>
                  </a:lnTo>
                  <a:lnTo>
                    <a:pt x="279" y="1114"/>
                  </a:lnTo>
                  <a:lnTo>
                    <a:pt x="295" y="1009"/>
                  </a:lnTo>
                  <a:lnTo>
                    <a:pt x="322" y="910"/>
                  </a:lnTo>
                  <a:lnTo>
                    <a:pt x="358" y="815"/>
                  </a:lnTo>
                  <a:lnTo>
                    <a:pt x="402" y="723"/>
                  </a:lnTo>
                  <a:lnTo>
                    <a:pt x="454" y="635"/>
                  </a:lnTo>
                  <a:lnTo>
                    <a:pt x="512" y="557"/>
                  </a:lnTo>
                  <a:lnTo>
                    <a:pt x="580" y="481"/>
                  </a:lnTo>
                  <a:lnTo>
                    <a:pt x="656" y="413"/>
                  </a:lnTo>
                  <a:lnTo>
                    <a:pt x="736" y="353"/>
                  </a:lnTo>
                  <a:lnTo>
                    <a:pt x="823" y="302"/>
                  </a:lnTo>
                  <a:lnTo>
                    <a:pt x="914" y="258"/>
                  </a:lnTo>
                  <a:lnTo>
                    <a:pt x="1010" y="222"/>
                  </a:lnTo>
                  <a:lnTo>
                    <a:pt x="1113" y="195"/>
                  </a:lnTo>
                  <a:lnTo>
                    <a:pt x="1217" y="178"/>
                  </a:lnTo>
                  <a:lnTo>
                    <a:pt x="1324" y="174"/>
                  </a:lnTo>
                  <a:lnTo>
                    <a:pt x="1427" y="178"/>
                  </a:lnTo>
                  <a:lnTo>
                    <a:pt x="1530" y="195"/>
                  </a:lnTo>
                  <a:lnTo>
                    <a:pt x="1630" y="222"/>
                  </a:lnTo>
                  <a:lnTo>
                    <a:pt x="1726" y="258"/>
                  </a:lnTo>
                  <a:lnTo>
                    <a:pt x="1818" y="302"/>
                  </a:lnTo>
                  <a:lnTo>
                    <a:pt x="1901" y="353"/>
                  </a:lnTo>
                  <a:lnTo>
                    <a:pt x="1985" y="413"/>
                  </a:lnTo>
                  <a:lnTo>
                    <a:pt x="2055" y="481"/>
                  </a:lnTo>
                  <a:lnTo>
                    <a:pt x="2123" y="557"/>
                  </a:lnTo>
                  <a:lnTo>
                    <a:pt x="2183" y="635"/>
                  </a:lnTo>
                  <a:lnTo>
                    <a:pt x="2235" y="723"/>
                  </a:lnTo>
                  <a:lnTo>
                    <a:pt x="2278" y="815"/>
                  </a:lnTo>
                  <a:lnTo>
                    <a:pt x="2313" y="910"/>
                  </a:lnTo>
                  <a:lnTo>
                    <a:pt x="2342" y="1009"/>
                  </a:lnTo>
                  <a:lnTo>
                    <a:pt x="2358" y="1114"/>
                  </a:lnTo>
                  <a:lnTo>
                    <a:pt x="2362" y="1221"/>
                  </a:lnTo>
                  <a:lnTo>
                    <a:pt x="2358" y="1328"/>
                  </a:lnTo>
                  <a:lnTo>
                    <a:pt x="2342" y="1432"/>
                  </a:lnTo>
                  <a:lnTo>
                    <a:pt x="2313" y="1531"/>
                  </a:lnTo>
                  <a:lnTo>
                    <a:pt x="2278" y="1626"/>
                  </a:lnTo>
                  <a:lnTo>
                    <a:pt x="2235" y="1718"/>
                  </a:lnTo>
                  <a:lnTo>
                    <a:pt x="2183" y="1802"/>
                  </a:lnTo>
                  <a:lnTo>
                    <a:pt x="2123" y="1881"/>
                  </a:lnTo>
                  <a:lnTo>
                    <a:pt x="2055" y="1957"/>
                  </a:lnTo>
                  <a:lnTo>
                    <a:pt x="1985" y="2024"/>
                  </a:lnTo>
                  <a:lnTo>
                    <a:pt x="1901" y="2084"/>
                  </a:lnTo>
                  <a:lnTo>
                    <a:pt x="1818" y="2136"/>
                  </a:lnTo>
                  <a:lnTo>
                    <a:pt x="1726" y="2180"/>
                  </a:lnTo>
                  <a:lnTo>
                    <a:pt x="1630" y="2215"/>
                  </a:lnTo>
                  <a:lnTo>
                    <a:pt x="1530" y="2244"/>
                  </a:lnTo>
                  <a:lnTo>
                    <a:pt x="1427" y="2259"/>
                  </a:lnTo>
                  <a:lnTo>
                    <a:pt x="1324" y="2263"/>
                  </a:lnTo>
                  <a:close/>
                </a:path>
              </a:pathLst>
            </a:custGeom>
            <a:solidFill>
              <a:srgbClr val="FFFFFF">
                <a:alpha val="50195"/>
              </a:srgbClr>
            </a:solidFill>
            <a:ln w="9525">
              <a:noFill/>
              <a:miter lim="800000"/>
              <a:headEnd/>
              <a:tailEnd/>
            </a:ln>
          </p:spPr>
          <p:txBody>
            <a:bodyPr/>
            <a:lstStyle/>
            <a:p>
              <a:endParaRPr lang="zh-CN" altLang="en-US"/>
            </a:p>
          </p:txBody>
        </p:sp>
      </p:grpSp>
      <p:grpSp>
        <p:nvGrpSpPr>
          <p:cNvPr id="5" name="Group 39"/>
          <p:cNvGrpSpPr>
            <a:grpSpLocks/>
          </p:cNvGrpSpPr>
          <p:nvPr/>
        </p:nvGrpSpPr>
        <p:grpSpPr bwMode="auto">
          <a:xfrm rot="6664320">
            <a:off x="8043862" y="4391026"/>
            <a:ext cx="1141413" cy="595312"/>
            <a:chOff x="0" y="0"/>
            <a:chExt cx="1414" cy="588"/>
          </a:xfrm>
        </p:grpSpPr>
        <p:sp>
          <p:nvSpPr>
            <p:cNvPr id="218123" name="未知"/>
            <p:cNvSpPr>
              <a:spLocks/>
            </p:cNvSpPr>
            <p:nvPr/>
          </p:nvSpPr>
          <p:spPr bwMode="auto">
            <a:xfrm>
              <a:off x="747" y="0"/>
              <a:ext cx="667" cy="556"/>
            </a:xfrm>
            <a:custGeom>
              <a:avLst/>
              <a:gdLst>
                <a:gd name="T0" fmla="*/ 368 w 667"/>
                <a:gd name="T1" fmla="*/ 51 h 556"/>
                <a:gd name="T2" fmla="*/ 567 w 667"/>
                <a:gd name="T3" fmla="*/ 51 h 556"/>
                <a:gd name="T4" fmla="*/ 618 w 667"/>
                <a:gd name="T5" fmla="*/ 266 h 556"/>
                <a:gd name="T6" fmla="*/ 350 w 667"/>
                <a:gd name="T7" fmla="*/ 440 h 556"/>
                <a:gd name="T8" fmla="*/ 221 w 667"/>
                <a:gd name="T9" fmla="*/ 491 h 556"/>
                <a:gd name="T10" fmla="*/ 63 w 667"/>
                <a:gd name="T11" fmla="*/ 444 h 556"/>
                <a:gd name="T12" fmla="*/ 54 w 667"/>
                <a:gd name="T13" fmla="*/ 426 h 556"/>
                <a:gd name="T14" fmla="*/ 32 w 667"/>
                <a:gd name="T15" fmla="*/ 359 h 556"/>
                <a:gd name="T16" fmla="*/ 158 w 667"/>
                <a:gd name="T17" fmla="*/ 270 h 556"/>
                <a:gd name="T18" fmla="*/ 219 w 667"/>
                <a:gd name="T19" fmla="*/ 295 h 556"/>
                <a:gd name="T20" fmla="*/ 321 w 667"/>
                <a:gd name="T21" fmla="*/ 450 h 556"/>
                <a:gd name="T22" fmla="*/ 232 w 667"/>
                <a:gd name="T23" fmla="*/ 282 h 556"/>
                <a:gd name="T24" fmla="*/ 149 w 667"/>
                <a:gd name="T25" fmla="*/ 241 h 556"/>
                <a:gd name="T26" fmla="*/ 23 w 667"/>
                <a:gd name="T27" fmla="*/ 323 h 556"/>
                <a:gd name="T28" fmla="*/ 4 w 667"/>
                <a:gd name="T29" fmla="*/ 401 h 556"/>
                <a:gd name="T30" fmla="*/ 59 w 667"/>
                <a:gd name="T31" fmla="*/ 500 h 556"/>
                <a:gd name="T32" fmla="*/ 94 w 667"/>
                <a:gd name="T33" fmla="*/ 530 h 556"/>
                <a:gd name="T34" fmla="*/ 130 w 667"/>
                <a:gd name="T35" fmla="*/ 551 h 556"/>
                <a:gd name="T36" fmla="*/ 159 w 667"/>
                <a:gd name="T37" fmla="*/ 556 h 556"/>
                <a:gd name="T38" fmla="*/ 203 w 667"/>
                <a:gd name="T39" fmla="*/ 544 h 556"/>
                <a:gd name="T40" fmla="*/ 365 w 667"/>
                <a:gd name="T41" fmla="*/ 472 h 556"/>
                <a:gd name="T42" fmla="*/ 418 w 667"/>
                <a:gd name="T43" fmla="*/ 449 h 556"/>
                <a:gd name="T44" fmla="*/ 494 w 667"/>
                <a:gd name="T45" fmla="*/ 414 h 556"/>
                <a:gd name="T46" fmla="*/ 539 w 667"/>
                <a:gd name="T47" fmla="*/ 388 h 556"/>
                <a:gd name="T48" fmla="*/ 590 w 667"/>
                <a:gd name="T49" fmla="*/ 351 h 556"/>
                <a:gd name="T50" fmla="*/ 622 w 667"/>
                <a:gd name="T51" fmla="*/ 313 h 556"/>
                <a:gd name="T52" fmla="*/ 646 w 667"/>
                <a:gd name="T53" fmla="*/ 261 h 556"/>
                <a:gd name="T54" fmla="*/ 657 w 667"/>
                <a:gd name="T55" fmla="*/ 232 h 556"/>
                <a:gd name="T56" fmla="*/ 667 w 667"/>
                <a:gd name="T57" fmla="*/ 159 h 556"/>
                <a:gd name="T58" fmla="*/ 587 w 667"/>
                <a:gd name="T59" fmla="*/ 38 h 556"/>
                <a:gd name="T60" fmla="*/ 528 w 667"/>
                <a:gd name="T61" fmla="*/ 10 h 556"/>
                <a:gd name="T62" fmla="*/ 488 w 667"/>
                <a:gd name="T63" fmla="*/ 1 h 556"/>
                <a:gd name="T64" fmla="*/ 450 w 667"/>
                <a:gd name="T65" fmla="*/ 1 h 556"/>
                <a:gd name="T66" fmla="*/ 414 w 667"/>
                <a:gd name="T67" fmla="*/ 9 h 556"/>
                <a:gd name="T68" fmla="*/ 381 w 667"/>
                <a:gd name="T69" fmla="*/ 23 h 556"/>
                <a:gd name="T70" fmla="*/ 334 w 667"/>
                <a:gd name="T71" fmla="*/ 46 h 556"/>
                <a:gd name="T72" fmla="*/ 296 w 667"/>
                <a:gd name="T73" fmla="*/ 68 h 556"/>
                <a:gd name="T74" fmla="*/ 260 w 667"/>
                <a:gd name="T75" fmla="*/ 94 h 556"/>
                <a:gd name="T76" fmla="*/ 237 w 667"/>
                <a:gd name="T77" fmla="*/ 114 h 556"/>
                <a:gd name="T78" fmla="*/ 206 w 667"/>
                <a:gd name="T79" fmla="*/ 144 h 556"/>
                <a:gd name="T80" fmla="*/ 149 w 667"/>
                <a:gd name="T81" fmla="*/ 198 h 5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67"/>
                <a:gd name="T124" fmla="*/ 0 h 556"/>
                <a:gd name="T125" fmla="*/ 667 w 667"/>
                <a:gd name="T126" fmla="*/ 556 h 5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67" h="556">
                  <a:moveTo>
                    <a:pt x="171" y="189"/>
                  </a:moveTo>
                  <a:lnTo>
                    <a:pt x="368" y="51"/>
                  </a:lnTo>
                  <a:cubicBezTo>
                    <a:pt x="417" y="23"/>
                    <a:pt x="435" y="20"/>
                    <a:pt x="468" y="20"/>
                  </a:cubicBezTo>
                  <a:cubicBezTo>
                    <a:pt x="501" y="20"/>
                    <a:pt x="537" y="28"/>
                    <a:pt x="567" y="51"/>
                  </a:cubicBezTo>
                  <a:cubicBezTo>
                    <a:pt x="597" y="74"/>
                    <a:pt x="642" y="122"/>
                    <a:pt x="650" y="158"/>
                  </a:cubicBezTo>
                  <a:cubicBezTo>
                    <a:pt x="658" y="194"/>
                    <a:pt x="650" y="228"/>
                    <a:pt x="618" y="266"/>
                  </a:cubicBezTo>
                  <a:cubicBezTo>
                    <a:pt x="586" y="304"/>
                    <a:pt x="500" y="355"/>
                    <a:pt x="455" y="384"/>
                  </a:cubicBezTo>
                  <a:lnTo>
                    <a:pt x="350" y="440"/>
                  </a:lnTo>
                  <a:lnTo>
                    <a:pt x="298" y="464"/>
                  </a:lnTo>
                  <a:lnTo>
                    <a:pt x="221" y="491"/>
                  </a:lnTo>
                  <a:lnTo>
                    <a:pt x="141" y="515"/>
                  </a:lnTo>
                  <a:lnTo>
                    <a:pt x="63" y="444"/>
                  </a:lnTo>
                  <a:lnTo>
                    <a:pt x="221" y="317"/>
                  </a:lnTo>
                  <a:lnTo>
                    <a:pt x="54" y="426"/>
                  </a:lnTo>
                  <a:lnTo>
                    <a:pt x="33" y="391"/>
                  </a:lnTo>
                  <a:lnTo>
                    <a:pt x="32" y="359"/>
                  </a:lnTo>
                  <a:lnTo>
                    <a:pt x="120" y="266"/>
                  </a:lnTo>
                  <a:lnTo>
                    <a:pt x="158" y="270"/>
                  </a:lnTo>
                  <a:lnTo>
                    <a:pt x="187" y="280"/>
                  </a:lnTo>
                  <a:lnTo>
                    <a:pt x="219" y="295"/>
                  </a:lnTo>
                  <a:lnTo>
                    <a:pt x="284" y="368"/>
                  </a:lnTo>
                  <a:lnTo>
                    <a:pt x="321" y="450"/>
                  </a:lnTo>
                  <a:lnTo>
                    <a:pt x="294" y="363"/>
                  </a:lnTo>
                  <a:lnTo>
                    <a:pt x="232" y="282"/>
                  </a:lnTo>
                  <a:lnTo>
                    <a:pt x="193" y="255"/>
                  </a:lnTo>
                  <a:lnTo>
                    <a:pt x="149" y="241"/>
                  </a:lnTo>
                  <a:lnTo>
                    <a:pt x="99" y="243"/>
                  </a:lnTo>
                  <a:lnTo>
                    <a:pt x="23" y="323"/>
                  </a:lnTo>
                  <a:lnTo>
                    <a:pt x="0" y="376"/>
                  </a:lnTo>
                  <a:lnTo>
                    <a:pt x="4" y="401"/>
                  </a:lnTo>
                  <a:lnTo>
                    <a:pt x="21" y="447"/>
                  </a:lnTo>
                  <a:lnTo>
                    <a:pt x="59" y="500"/>
                  </a:lnTo>
                  <a:lnTo>
                    <a:pt x="77" y="517"/>
                  </a:lnTo>
                  <a:lnTo>
                    <a:pt x="94" y="530"/>
                  </a:lnTo>
                  <a:lnTo>
                    <a:pt x="113" y="543"/>
                  </a:lnTo>
                  <a:lnTo>
                    <a:pt x="130" y="551"/>
                  </a:lnTo>
                  <a:lnTo>
                    <a:pt x="144" y="556"/>
                  </a:lnTo>
                  <a:lnTo>
                    <a:pt x="159" y="556"/>
                  </a:lnTo>
                  <a:lnTo>
                    <a:pt x="173" y="555"/>
                  </a:lnTo>
                  <a:lnTo>
                    <a:pt x="203" y="544"/>
                  </a:lnTo>
                  <a:lnTo>
                    <a:pt x="244" y="524"/>
                  </a:lnTo>
                  <a:lnTo>
                    <a:pt x="365" y="472"/>
                  </a:lnTo>
                  <a:lnTo>
                    <a:pt x="392" y="460"/>
                  </a:lnTo>
                  <a:lnTo>
                    <a:pt x="418" y="449"/>
                  </a:lnTo>
                  <a:lnTo>
                    <a:pt x="445" y="438"/>
                  </a:lnTo>
                  <a:lnTo>
                    <a:pt x="494" y="414"/>
                  </a:lnTo>
                  <a:lnTo>
                    <a:pt x="516" y="401"/>
                  </a:lnTo>
                  <a:lnTo>
                    <a:pt x="539" y="388"/>
                  </a:lnTo>
                  <a:lnTo>
                    <a:pt x="560" y="375"/>
                  </a:lnTo>
                  <a:lnTo>
                    <a:pt x="590" y="351"/>
                  </a:lnTo>
                  <a:lnTo>
                    <a:pt x="614" y="324"/>
                  </a:lnTo>
                  <a:lnTo>
                    <a:pt x="622" y="313"/>
                  </a:lnTo>
                  <a:lnTo>
                    <a:pt x="641" y="275"/>
                  </a:lnTo>
                  <a:lnTo>
                    <a:pt x="646" y="261"/>
                  </a:lnTo>
                  <a:lnTo>
                    <a:pt x="653" y="246"/>
                  </a:lnTo>
                  <a:lnTo>
                    <a:pt x="657" y="232"/>
                  </a:lnTo>
                  <a:lnTo>
                    <a:pt x="667" y="188"/>
                  </a:lnTo>
                  <a:lnTo>
                    <a:pt x="667" y="159"/>
                  </a:lnTo>
                  <a:lnTo>
                    <a:pt x="652" y="104"/>
                  </a:lnTo>
                  <a:lnTo>
                    <a:pt x="587" y="38"/>
                  </a:lnTo>
                  <a:lnTo>
                    <a:pt x="547" y="17"/>
                  </a:lnTo>
                  <a:lnTo>
                    <a:pt x="528" y="10"/>
                  </a:lnTo>
                  <a:lnTo>
                    <a:pt x="508" y="5"/>
                  </a:lnTo>
                  <a:lnTo>
                    <a:pt x="488" y="1"/>
                  </a:lnTo>
                  <a:lnTo>
                    <a:pt x="468" y="0"/>
                  </a:lnTo>
                  <a:lnTo>
                    <a:pt x="450" y="1"/>
                  </a:lnTo>
                  <a:lnTo>
                    <a:pt x="431" y="4"/>
                  </a:lnTo>
                  <a:lnTo>
                    <a:pt x="414" y="9"/>
                  </a:lnTo>
                  <a:lnTo>
                    <a:pt x="397" y="16"/>
                  </a:lnTo>
                  <a:lnTo>
                    <a:pt x="381" y="23"/>
                  </a:lnTo>
                  <a:lnTo>
                    <a:pt x="348" y="38"/>
                  </a:lnTo>
                  <a:lnTo>
                    <a:pt x="334" y="46"/>
                  </a:lnTo>
                  <a:lnTo>
                    <a:pt x="308" y="60"/>
                  </a:lnTo>
                  <a:lnTo>
                    <a:pt x="296" y="68"/>
                  </a:lnTo>
                  <a:lnTo>
                    <a:pt x="284" y="77"/>
                  </a:lnTo>
                  <a:lnTo>
                    <a:pt x="260" y="94"/>
                  </a:lnTo>
                  <a:lnTo>
                    <a:pt x="249" y="104"/>
                  </a:lnTo>
                  <a:lnTo>
                    <a:pt x="237" y="114"/>
                  </a:lnTo>
                  <a:lnTo>
                    <a:pt x="216" y="135"/>
                  </a:lnTo>
                  <a:lnTo>
                    <a:pt x="206" y="144"/>
                  </a:lnTo>
                  <a:lnTo>
                    <a:pt x="183" y="165"/>
                  </a:lnTo>
                  <a:lnTo>
                    <a:pt x="149" y="198"/>
                  </a:lnTo>
                  <a:lnTo>
                    <a:pt x="128" y="220"/>
                  </a:lnTo>
                </a:path>
              </a:pathLst>
            </a:custGeom>
            <a:solidFill>
              <a:srgbClr val="FFFFFF">
                <a:alpha val="49019"/>
              </a:srgbClr>
            </a:solidFill>
            <a:ln w="9525">
              <a:solidFill>
                <a:srgbClr val="FFFFFF">
                  <a:alpha val="50195"/>
                </a:srgbClr>
              </a:solidFill>
              <a:miter lim="800000"/>
              <a:headEnd/>
              <a:tailEnd/>
            </a:ln>
          </p:spPr>
          <p:txBody>
            <a:bodyPr/>
            <a:lstStyle/>
            <a:p>
              <a:endParaRPr lang="zh-CN" altLang="en-US"/>
            </a:p>
          </p:txBody>
        </p:sp>
        <p:sp>
          <p:nvSpPr>
            <p:cNvPr id="218124" name="未知"/>
            <p:cNvSpPr>
              <a:spLocks/>
            </p:cNvSpPr>
            <p:nvPr/>
          </p:nvSpPr>
          <p:spPr bwMode="auto">
            <a:xfrm>
              <a:off x="0" y="448"/>
              <a:ext cx="781" cy="140"/>
            </a:xfrm>
            <a:custGeom>
              <a:avLst/>
              <a:gdLst>
                <a:gd name="T0" fmla="*/ 1 w 781"/>
                <a:gd name="T1" fmla="*/ 118 h 140"/>
                <a:gd name="T2" fmla="*/ 193 w 781"/>
                <a:gd name="T3" fmla="*/ 22 h 140"/>
                <a:gd name="T4" fmla="*/ 577 w 781"/>
                <a:gd name="T5" fmla="*/ 118 h 140"/>
                <a:gd name="T6" fmla="*/ 768 w 781"/>
                <a:gd name="T7" fmla="*/ 0 h 140"/>
                <a:gd name="T8" fmla="*/ 781 w 781"/>
                <a:gd name="T9" fmla="*/ 18 h 140"/>
                <a:gd name="T10" fmla="*/ 586 w 781"/>
                <a:gd name="T11" fmla="*/ 138 h 140"/>
                <a:gd name="T12" fmla="*/ 198 w 781"/>
                <a:gd name="T13" fmla="*/ 40 h 140"/>
                <a:gd name="T14" fmla="*/ 1 w 781"/>
                <a:gd name="T15" fmla="*/ 118 h 140"/>
                <a:gd name="T16" fmla="*/ 0 60000 65536"/>
                <a:gd name="T17" fmla="*/ 0 60000 65536"/>
                <a:gd name="T18" fmla="*/ 0 60000 65536"/>
                <a:gd name="T19" fmla="*/ 0 60000 65536"/>
                <a:gd name="T20" fmla="*/ 0 60000 65536"/>
                <a:gd name="T21" fmla="*/ 0 60000 65536"/>
                <a:gd name="T22" fmla="*/ 0 60000 65536"/>
                <a:gd name="T23" fmla="*/ 0 60000 65536"/>
                <a:gd name="T24" fmla="*/ 0 w 781"/>
                <a:gd name="T25" fmla="*/ 0 h 140"/>
                <a:gd name="T26" fmla="*/ 781 w 781"/>
                <a:gd name="T27" fmla="*/ 140 h 1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1" h="140">
                  <a:moveTo>
                    <a:pt x="1" y="118"/>
                  </a:moveTo>
                  <a:cubicBezTo>
                    <a:pt x="0" y="115"/>
                    <a:pt x="97" y="22"/>
                    <a:pt x="193" y="22"/>
                  </a:cubicBezTo>
                  <a:cubicBezTo>
                    <a:pt x="289" y="22"/>
                    <a:pt x="483" y="123"/>
                    <a:pt x="577" y="118"/>
                  </a:cubicBezTo>
                  <a:cubicBezTo>
                    <a:pt x="671" y="113"/>
                    <a:pt x="734" y="15"/>
                    <a:pt x="768" y="0"/>
                  </a:cubicBezTo>
                  <a:lnTo>
                    <a:pt x="781" y="18"/>
                  </a:lnTo>
                  <a:cubicBezTo>
                    <a:pt x="751" y="41"/>
                    <a:pt x="683" y="134"/>
                    <a:pt x="586" y="138"/>
                  </a:cubicBezTo>
                  <a:cubicBezTo>
                    <a:pt x="489" y="140"/>
                    <a:pt x="295" y="43"/>
                    <a:pt x="198" y="40"/>
                  </a:cubicBezTo>
                  <a:cubicBezTo>
                    <a:pt x="101" y="37"/>
                    <a:pt x="42" y="102"/>
                    <a:pt x="1" y="118"/>
                  </a:cubicBezTo>
                  <a:close/>
                </a:path>
              </a:pathLst>
            </a:custGeom>
            <a:solidFill>
              <a:srgbClr val="FFFFFF">
                <a:alpha val="49019"/>
              </a:srgbClr>
            </a:solidFill>
            <a:ln w="9525">
              <a:solidFill>
                <a:srgbClr val="FFFFFF">
                  <a:alpha val="50195"/>
                </a:srgbClr>
              </a:solidFill>
              <a:miter lim="800000"/>
              <a:headEnd/>
              <a:tailEnd/>
            </a:ln>
          </p:spPr>
          <p:txBody>
            <a:bodyPr/>
            <a:lstStyle/>
            <a:p>
              <a:endParaRPr lang="zh-CN" altLang="en-US"/>
            </a:p>
          </p:txBody>
        </p:sp>
      </p:grpSp>
      <p:pic>
        <p:nvPicPr>
          <p:cNvPr id="218119" name="Picture 42" descr="CIQ"/>
          <p:cNvPicPr>
            <a:picLocks noChangeAspect="1" noChangeArrowheads="1"/>
          </p:cNvPicPr>
          <p:nvPr/>
        </p:nvPicPr>
        <p:blipFill>
          <a:blip r:embed="rId2"/>
          <a:srcRect/>
          <a:stretch>
            <a:fillRect/>
          </a:stretch>
        </p:blipFill>
        <p:spPr bwMode="auto">
          <a:xfrm>
            <a:off x="285750" y="142875"/>
            <a:ext cx="742950" cy="660400"/>
          </a:xfrm>
          <a:prstGeom prst="rect">
            <a:avLst/>
          </a:prstGeom>
          <a:noFill/>
          <a:ln w="9525">
            <a:noFill/>
            <a:miter lim="800000"/>
            <a:headEnd/>
            <a:tailEnd/>
          </a:ln>
        </p:spPr>
      </p:pic>
      <p:sp>
        <p:nvSpPr>
          <p:cNvPr id="218120" name="Text Box 43"/>
          <p:cNvSpPr txBox="1">
            <a:spLocks noChangeArrowheads="1"/>
          </p:cNvSpPr>
          <p:nvPr/>
        </p:nvSpPr>
        <p:spPr bwMode="auto">
          <a:xfrm>
            <a:off x="714375" y="857250"/>
            <a:ext cx="7572375" cy="942975"/>
          </a:xfrm>
          <a:prstGeom prst="rect">
            <a:avLst/>
          </a:prstGeom>
          <a:noFill/>
          <a:ln w="9525">
            <a:noFill/>
            <a:miter lim="800000"/>
            <a:headEnd/>
            <a:tailEnd/>
          </a:ln>
        </p:spPr>
        <p:txBody>
          <a:bodyPr>
            <a:spAutoFit/>
          </a:bodyPr>
          <a:lstStyle/>
          <a:p>
            <a:pPr algn="ctr">
              <a:lnSpc>
                <a:spcPts val="3600"/>
              </a:lnSpc>
              <a:spcBef>
                <a:spcPts val="2400"/>
              </a:spcBef>
            </a:pPr>
            <a:r>
              <a:rPr lang="zh-CN" sz="2800">
                <a:latin typeface="微软雅黑" pitchFamily="34" charset="-122"/>
              </a:rPr>
              <a:t>新形势下进出口商品检验监管工作的</a:t>
            </a:r>
            <a:r>
              <a:rPr lang="zh-CN" sz="2800">
                <a:solidFill>
                  <a:srgbClr val="C00000"/>
                </a:solidFill>
                <a:latin typeface="微软雅黑" pitchFamily="34" charset="-122"/>
              </a:rPr>
              <a:t>基本思路</a:t>
            </a:r>
            <a:r>
              <a:rPr lang="zh-CN" sz="2000">
                <a:latin typeface="楷体_GB2312" pitchFamily="49" charset="-122"/>
                <a:ea typeface="楷体_GB2312" pitchFamily="49" charset="-122"/>
              </a:rPr>
              <a:t>（国质检检</a:t>
            </a:r>
            <a:r>
              <a:rPr lang="zh-CN" altLang="zh-CN" sz="2000">
                <a:latin typeface="楷体_GB2312" pitchFamily="49" charset="-122"/>
                <a:ea typeface="楷体_GB2312" pitchFamily="49" charset="-122"/>
              </a:rPr>
              <a:t>〔2013〕445</a:t>
            </a:r>
            <a:r>
              <a:rPr lang="zh-CN" sz="2000">
                <a:latin typeface="楷体_GB2312" pitchFamily="49" charset="-122"/>
                <a:ea typeface="楷体_GB2312" pitchFamily="49" charset="-122"/>
              </a:rPr>
              <a:t>号）</a:t>
            </a:r>
            <a:endParaRPr lang="zh-CN" altLang="zh-CN" sz="2400">
              <a:latin typeface="黑体" pitchFamily="2" charset="-122"/>
              <a:ea typeface="黑体" pitchFamily="2" charset="-122"/>
            </a:endParaRPr>
          </a:p>
        </p:txBody>
      </p:sp>
      <p:sp>
        <p:nvSpPr>
          <p:cNvPr id="218121" name="矩形 43"/>
          <p:cNvSpPr>
            <a:spLocks noChangeArrowheads="1"/>
          </p:cNvSpPr>
          <p:nvPr/>
        </p:nvSpPr>
        <p:spPr bwMode="auto">
          <a:xfrm>
            <a:off x="642938" y="2000250"/>
            <a:ext cx="7429500" cy="2900363"/>
          </a:xfrm>
          <a:prstGeom prst="rect">
            <a:avLst/>
          </a:prstGeom>
          <a:noFill/>
          <a:ln w="9525">
            <a:noFill/>
            <a:miter lim="800000"/>
            <a:headEnd/>
            <a:tailEnd/>
          </a:ln>
        </p:spPr>
        <p:txBody>
          <a:bodyPr>
            <a:spAutoFit/>
          </a:bodyPr>
          <a:lstStyle/>
          <a:p>
            <a:pPr>
              <a:lnSpc>
                <a:spcPct val="150000"/>
              </a:lnSpc>
            </a:pPr>
            <a:r>
              <a:rPr lang="zh-CN" altLang="zh-CN" sz="2400">
                <a:ea typeface="宋体" charset="-122"/>
              </a:rPr>
              <a:t>        </a:t>
            </a:r>
            <a:r>
              <a:rPr lang="zh-CN" sz="2000">
                <a:latin typeface="微软雅黑" pitchFamily="34" charset="-122"/>
              </a:rPr>
              <a:t>切实转变进出口商品检验监管职能和管理方式，</a:t>
            </a:r>
            <a:r>
              <a:rPr lang="zh-CN" sz="2000">
                <a:solidFill>
                  <a:srgbClr val="C00000"/>
                </a:solidFill>
                <a:latin typeface="微软雅黑" pitchFamily="34" charset="-122"/>
              </a:rPr>
              <a:t>从重微观的质量检验监管调整为重宏观质量管理、从普遍检验监管调整为重点检验监管、从进出口检验监管并重调整为以进口检验监管为主、从管检一体逐步调整为管检分离</a:t>
            </a:r>
            <a:r>
              <a:rPr lang="zh-CN" sz="2000">
                <a:latin typeface="微软雅黑" pitchFamily="34" charset="-122"/>
              </a:rPr>
              <a:t>，探索建立新型进出口商品检验监管模式，实现提高产品质量水平与促进贸易便利化水平目标的协调统一。</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未知"/>
          <p:cNvSpPr>
            <a:spLocks noChangeArrowheads="1"/>
          </p:cNvSpPr>
          <p:nvPr/>
        </p:nvSpPr>
        <p:spPr bwMode="auto">
          <a:xfrm>
            <a:off x="5292725" y="0"/>
            <a:ext cx="3149600" cy="5138738"/>
          </a:xfrm>
          <a:custGeom>
            <a:avLst/>
            <a:gdLst>
              <a:gd name="T0" fmla="*/ 2147483647 w 1984"/>
              <a:gd name="T1" fmla="*/ 2147483647 h 2592"/>
              <a:gd name="T2" fmla="*/ 0 w 1984"/>
              <a:gd name="T3" fmla="*/ 0 h 2592"/>
              <a:gd name="T4" fmla="*/ 2147483647 w 1984"/>
              <a:gd name="T5" fmla="*/ 0 h 2592"/>
              <a:gd name="T6" fmla="*/ 2147483647 w 1984"/>
              <a:gd name="T7" fmla="*/ 2147483647 h 2592"/>
              <a:gd name="T8" fmla="*/ 0 60000 65536"/>
              <a:gd name="T9" fmla="*/ 0 60000 65536"/>
              <a:gd name="T10" fmla="*/ 0 60000 65536"/>
              <a:gd name="T11" fmla="*/ 0 60000 65536"/>
              <a:gd name="T12" fmla="*/ 0 w 1984"/>
              <a:gd name="T13" fmla="*/ 0 h 2592"/>
              <a:gd name="T14" fmla="*/ 1984 w 1984"/>
              <a:gd name="T15" fmla="*/ 2592 h 2592"/>
            </a:gdLst>
            <a:ahLst/>
            <a:cxnLst>
              <a:cxn ang="T8">
                <a:pos x="T0" y="T1"/>
              </a:cxn>
              <a:cxn ang="T9">
                <a:pos x="T2" y="T3"/>
              </a:cxn>
              <a:cxn ang="T10">
                <a:pos x="T4" y="T5"/>
              </a:cxn>
              <a:cxn ang="T11">
                <a:pos x="T6" y="T7"/>
              </a:cxn>
            </a:cxnLst>
            <a:rect l="T12" t="T13" r="T14" b="T15"/>
            <a:pathLst>
              <a:path w="1984" h="2592">
                <a:moveTo>
                  <a:pt x="1968" y="2592"/>
                </a:moveTo>
                <a:cubicBezTo>
                  <a:pt x="1762" y="958"/>
                  <a:pt x="825" y="389"/>
                  <a:pt x="0" y="0"/>
                </a:cubicBezTo>
                <a:lnTo>
                  <a:pt x="596" y="0"/>
                </a:lnTo>
                <a:cubicBezTo>
                  <a:pt x="1984" y="437"/>
                  <a:pt x="1977" y="2332"/>
                  <a:pt x="1968" y="2592"/>
                </a:cubicBezTo>
                <a:close/>
              </a:path>
            </a:pathLst>
          </a:custGeom>
          <a:solidFill>
            <a:srgbClr val="FFFFFF">
              <a:alpha val="20000"/>
            </a:srgbClr>
          </a:solidFill>
          <a:ln w="9525">
            <a:noFill/>
            <a:miter lim="800000"/>
            <a:headEnd/>
            <a:tailEnd/>
          </a:ln>
        </p:spPr>
        <p:txBody>
          <a:bodyPr/>
          <a:lstStyle/>
          <a:p>
            <a:endParaRPr lang="zh-CN" altLang="en-US"/>
          </a:p>
        </p:txBody>
      </p:sp>
      <p:grpSp>
        <p:nvGrpSpPr>
          <p:cNvPr id="2" name="Group 23"/>
          <p:cNvGrpSpPr>
            <a:grpSpLocks/>
          </p:cNvGrpSpPr>
          <p:nvPr/>
        </p:nvGrpSpPr>
        <p:grpSpPr bwMode="auto">
          <a:xfrm rot="-893609">
            <a:off x="7092950" y="517525"/>
            <a:ext cx="1752600" cy="692150"/>
            <a:chOff x="0" y="0"/>
            <a:chExt cx="3946" cy="1960"/>
          </a:xfrm>
        </p:grpSpPr>
        <p:sp>
          <p:nvSpPr>
            <p:cNvPr id="219173" name="未知"/>
            <p:cNvSpPr>
              <a:spLocks noChangeArrowheads="1"/>
            </p:cNvSpPr>
            <p:nvPr/>
          </p:nvSpPr>
          <p:spPr bwMode="auto">
            <a:xfrm>
              <a:off x="0" y="0"/>
              <a:ext cx="3920" cy="1720"/>
            </a:xfrm>
            <a:custGeom>
              <a:avLst/>
              <a:gdLst>
                <a:gd name="T0" fmla="*/ 0 w 3920"/>
                <a:gd name="T1" fmla="*/ 1500 h 1720"/>
                <a:gd name="T2" fmla="*/ 768 w 3920"/>
                <a:gd name="T3" fmla="*/ 424 h 1720"/>
                <a:gd name="T4" fmla="*/ 2208 w 3920"/>
                <a:gd name="T5" fmla="*/ 424 h 1720"/>
                <a:gd name="T6" fmla="*/ 3920 w 3920"/>
                <a:gd name="T7" fmla="*/ 828 h 1720"/>
                <a:gd name="T8" fmla="*/ 3216 w 3920"/>
                <a:gd name="T9" fmla="*/ 1720 h 1720"/>
                <a:gd name="T10" fmla="*/ 1524 w 3920"/>
                <a:gd name="T11" fmla="*/ 1600 h 1720"/>
                <a:gd name="T12" fmla="*/ 3232 w 3920"/>
                <a:gd name="T13" fmla="*/ 1628 h 1720"/>
                <a:gd name="T14" fmla="*/ 3748 w 3920"/>
                <a:gd name="T15" fmla="*/ 820 h 1720"/>
                <a:gd name="T16" fmla="*/ 2256 w 3920"/>
                <a:gd name="T17" fmla="*/ 472 h 1720"/>
                <a:gd name="T18" fmla="*/ 1468 w 3920"/>
                <a:gd name="T19" fmla="*/ 1524 h 1720"/>
                <a:gd name="T20" fmla="*/ 2160 w 3920"/>
                <a:gd name="T21" fmla="*/ 472 h 1720"/>
                <a:gd name="T22" fmla="*/ 812 w 3920"/>
                <a:gd name="T23" fmla="*/ 508 h 1720"/>
                <a:gd name="T24" fmla="*/ 96 w 3920"/>
                <a:gd name="T25" fmla="*/ 1432 h 1720"/>
                <a:gd name="T26" fmla="*/ 1488 w 3920"/>
                <a:gd name="T27" fmla="*/ 1576 h 1720"/>
                <a:gd name="T28" fmla="*/ 0 w 3920"/>
                <a:gd name="T29" fmla="*/ 1500 h 17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20"/>
                <a:gd name="T46" fmla="*/ 0 h 1720"/>
                <a:gd name="T47" fmla="*/ 3920 w 3920"/>
                <a:gd name="T48" fmla="*/ 1720 h 17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20" h="1720">
                  <a:moveTo>
                    <a:pt x="0" y="1500"/>
                  </a:moveTo>
                  <a:cubicBezTo>
                    <a:pt x="0" y="1500"/>
                    <a:pt x="288" y="936"/>
                    <a:pt x="768" y="424"/>
                  </a:cubicBezTo>
                  <a:cubicBezTo>
                    <a:pt x="1652" y="0"/>
                    <a:pt x="2208" y="424"/>
                    <a:pt x="2208" y="424"/>
                  </a:cubicBezTo>
                  <a:cubicBezTo>
                    <a:pt x="3440" y="8"/>
                    <a:pt x="3752" y="612"/>
                    <a:pt x="3920" y="828"/>
                  </a:cubicBezTo>
                  <a:cubicBezTo>
                    <a:pt x="3660" y="1224"/>
                    <a:pt x="3216" y="1720"/>
                    <a:pt x="3216" y="1720"/>
                  </a:cubicBezTo>
                  <a:cubicBezTo>
                    <a:pt x="2844" y="1540"/>
                    <a:pt x="2504" y="1284"/>
                    <a:pt x="1524" y="1600"/>
                  </a:cubicBezTo>
                  <a:cubicBezTo>
                    <a:pt x="2400" y="1068"/>
                    <a:pt x="3000" y="1500"/>
                    <a:pt x="3232" y="1628"/>
                  </a:cubicBezTo>
                  <a:cubicBezTo>
                    <a:pt x="3512" y="1242"/>
                    <a:pt x="3672" y="1012"/>
                    <a:pt x="3748" y="820"/>
                  </a:cubicBezTo>
                  <a:cubicBezTo>
                    <a:pt x="3316" y="320"/>
                    <a:pt x="2643" y="350"/>
                    <a:pt x="2256" y="472"/>
                  </a:cubicBezTo>
                  <a:cubicBezTo>
                    <a:pt x="1872" y="1000"/>
                    <a:pt x="1484" y="1524"/>
                    <a:pt x="1468" y="1524"/>
                  </a:cubicBezTo>
                  <a:cubicBezTo>
                    <a:pt x="1700" y="948"/>
                    <a:pt x="2160" y="472"/>
                    <a:pt x="2160" y="472"/>
                  </a:cubicBezTo>
                  <a:cubicBezTo>
                    <a:pt x="2051" y="303"/>
                    <a:pt x="1280" y="296"/>
                    <a:pt x="812" y="508"/>
                  </a:cubicBezTo>
                  <a:cubicBezTo>
                    <a:pt x="452" y="988"/>
                    <a:pt x="96" y="1432"/>
                    <a:pt x="96" y="1432"/>
                  </a:cubicBezTo>
                  <a:cubicBezTo>
                    <a:pt x="1024" y="1112"/>
                    <a:pt x="1488" y="1576"/>
                    <a:pt x="1488" y="1576"/>
                  </a:cubicBezTo>
                  <a:cubicBezTo>
                    <a:pt x="1472" y="1587"/>
                    <a:pt x="792" y="1324"/>
                    <a:pt x="0" y="1500"/>
                  </a:cubicBezTo>
                  <a:close/>
                </a:path>
              </a:pathLst>
            </a:custGeom>
            <a:solidFill>
              <a:srgbClr val="FFFFFF">
                <a:alpha val="29803"/>
              </a:srgbClr>
            </a:solidFill>
            <a:ln w="9525">
              <a:noFill/>
              <a:miter lim="800000"/>
              <a:headEnd/>
              <a:tailEnd/>
            </a:ln>
          </p:spPr>
          <p:txBody>
            <a:bodyPr/>
            <a:lstStyle/>
            <a:p>
              <a:endParaRPr lang="zh-CN" altLang="en-US"/>
            </a:p>
          </p:txBody>
        </p:sp>
        <p:sp>
          <p:nvSpPr>
            <p:cNvPr id="219174" name="未知"/>
            <p:cNvSpPr>
              <a:spLocks noChangeArrowheads="1"/>
            </p:cNvSpPr>
            <p:nvPr/>
          </p:nvSpPr>
          <p:spPr bwMode="auto">
            <a:xfrm>
              <a:off x="1728" y="1000"/>
              <a:ext cx="2218" cy="960"/>
            </a:xfrm>
            <a:custGeom>
              <a:avLst/>
              <a:gdLst>
                <a:gd name="T0" fmla="*/ 0 w 2218"/>
                <a:gd name="T1" fmla="*/ 672 h 960"/>
                <a:gd name="T2" fmla="*/ 1640 w 2218"/>
                <a:gd name="T3" fmla="*/ 960 h 960"/>
                <a:gd name="T4" fmla="*/ 2208 w 2218"/>
                <a:gd name="T5" fmla="*/ 0 h 960"/>
                <a:gd name="T6" fmla="*/ 1580 w 2218"/>
                <a:gd name="T7" fmla="*/ 888 h 960"/>
                <a:gd name="T8" fmla="*/ 0 w 2218"/>
                <a:gd name="T9" fmla="*/ 672 h 960"/>
                <a:gd name="T10" fmla="*/ 0 60000 65536"/>
                <a:gd name="T11" fmla="*/ 0 60000 65536"/>
                <a:gd name="T12" fmla="*/ 0 60000 65536"/>
                <a:gd name="T13" fmla="*/ 0 60000 65536"/>
                <a:gd name="T14" fmla="*/ 0 60000 65536"/>
                <a:gd name="T15" fmla="*/ 0 w 2218"/>
                <a:gd name="T16" fmla="*/ 0 h 960"/>
                <a:gd name="T17" fmla="*/ 2218 w 2218"/>
                <a:gd name="T18" fmla="*/ 960 h 960"/>
              </a:gdLst>
              <a:ahLst/>
              <a:cxnLst>
                <a:cxn ang="T10">
                  <a:pos x="T0" y="T1"/>
                </a:cxn>
                <a:cxn ang="T11">
                  <a:pos x="T2" y="T3"/>
                </a:cxn>
                <a:cxn ang="T12">
                  <a:pos x="T4" y="T5"/>
                </a:cxn>
                <a:cxn ang="T13">
                  <a:pos x="T6" y="T7"/>
                </a:cxn>
                <a:cxn ang="T14">
                  <a:pos x="T8" y="T9"/>
                </a:cxn>
              </a:cxnLst>
              <a:rect l="T15" t="T16" r="T17" b="T18"/>
              <a:pathLst>
                <a:path w="2218" h="960">
                  <a:moveTo>
                    <a:pt x="0" y="672"/>
                  </a:moveTo>
                  <a:cubicBezTo>
                    <a:pt x="1004" y="672"/>
                    <a:pt x="1252" y="944"/>
                    <a:pt x="1640" y="960"/>
                  </a:cubicBezTo>
                  <a:cubicBezTo>
                    <a:pt x="2068" y="464"/>
                    <a:pt x="2218" y="12"/>
                    <a:pt x="2208" y="0"/>
                  </a:cubicBezTo>
                  <a:cubicBezTo>
                    <a:pt x="2148" y="40"/>
                    <a:pt x="1840" y="516"/>
                    <a:pt x="1580" y="888"/>
                  </a:cubicBezTo>
                  <a:cubicBezTo>
                    <a:pt x="740" y="544"/>
                    <a:pt x="268" y="624"/>
                    <a:pt x="0" y="672"/>
                  </a:cubicBezTo>
                  <a:close/>
                </a:path>
              </a:pathLst>
            </a:custGeom>
            <a:solidFill>
              <a:srgbClr val="FFFFFF">
                <a:alpha val="29803"/>
              </a:srgbClr>
            </a:solidFill>
            <a:ln w="9525">
              <a:noFill/>
              <a:miter lim="800000"/>
              <a:headEnd/>
              <a:tailEnd/>
            </a:ln>
          </p:spPr>
          <p:txBody>
            <a:bodyPr/>
            <a:lstStyle/>
            <a:p>
              <a:endParaRPr lang="zh-CN" altLang="en-US"/>
            </a:p>
          </p:txBody>
        </p:sp>
        <p:sp>
          <p:nvSpPr>
            <p:cNvPr id="219175" name="未知"/>
            <p:cNvSpPr>
              <a:spLocks noChangeArrowheads="1"/>
            </p:cNvSpPr>
            <p:nvPr/>
          </p:nvSpPr>
          <p:spPr bwMode="auto">
            <a:xfrm>
              <a:off x="96" y="1448"/>
              <a:ext cx="1584" cy="392"/>
            </a:xfrm>
            <a:custGeom>
              <a:avLst/>
              <a:gdLst>
                <a:gd name="T0" fmla="*/ 0 w 1584"/>
                <a:gd name="T1" fmla="*/ 224 h 392"/>
                <a:gd name="T2" fmla="*/ 1152 w 1584"/>
                <a:gd name="T3" fmla="*/ 224 h 392"/>
                <a:gd name="T4" fmla="*/ 1584 w 1584"/>
                <a:gd name="T5" fmla="*/ 272 h 392"/>
                <a:gd name="T6" fmla="*/ 1144 w 1584"/>
                <a:gd name="T7" fmla="*/ 144 h 392"/>
                <a:gd name="T8" fmla="*/ 0 w 1584"/>
                <a:gd name="T9" fmla="*/ 224 h 392"/>
                <a:gd name="T10" fmla="*/ 0 60000 65536"/>
                <a:gd name="T11" fmla="*/ 0 60000 65536"/>
                <a:gd name="T12" fmla="*/ 0 60000 65536"/>
                <a:gd name="T13" fmla="*/ 0 60000 65536"/>
                <a:gd name="T14" fmla="*/ 0 60000 65536"/>
                <a:gd name="T15" fmla="*/ 0 w 1584"/>
                <a:gd name="T16" fmla="*/ 0 h 392"/>
                <a:gd name="T17" fmla="*/ 1584 w 1584"/>
                <a:gd name="T18" fmla="*/ 392 h 392"/>
              </a:gdLst>
              <a:ahLst/>
              <a:cxnLst>
                <a:cxn ang="T10">
                  <a:pos x="T0" y="T1"/>
                </a:cxn>
                <a:cxn ang="T11">
                  <a:pos x="T2" y="T3"/>
                </a:cxn>
                <a:cxn ang="T12">
                  <a:pos x="T4" y="T5"/>
                </a:cxn>
                <a:cxn ang="T13">
                  <a:pos x="T6" y="T7"/>
                </a:cxn>
                <a:cxn ang="T14">
                  <a:pos x="T8" y="T9"/>
                </a:cxn>
              </a:cxnLst>
              <a:rect l="T15" t="T16" r="T17" b="T18"/>
              <a:pathLst>
                <a:path w="1584" h="392">
                  <a:moveTo>
                    <a:pt x="0" y="224"/>
                  </a:moveTo>
                  <a:cubicBezTo>
                    <a:pt x="628" y="84"/>
                    <a:pt x="892" y="108"/>
                    <a:pt x="1152" y="224"/>
                  </a:cubicBezTo>
                  <a:cubicBezTo>
                    <a:pt x="1320" y="336"/>
                    <a:pt x="1380" y="392"/>
                    <a:pt x="1584" y="272"/>
                  </a:cubicBezTo>
                  <a:cubicBezTo>
                    <a:pt x="1360" y="320"/>
                    <a:pt x="1240" y="188"/>
                    <a:pt x="1144" y="144"/>
                  </a:cubicBezTo>
                  <a:cubicBezTo>
                    <a:pt x="1048" y="100"/>
                    <a:pt x="372" y="0"/>
                    <a:pt x="0" y="224"/>
                  </a:cubicBezTo>
                  <a:close/>
                </a:path>
              </a:pathLst>
            </a:custGeom>
            <a:solidFill>
              <a:srgbClr val="FFFFFF">
                <a:alpha val="29803"/>
              </a:srgbClr>
            </a:solidFill>
            <a:ln w="9525">
              <a:noFill/>
              <a:miter lim="800000"/>
              <a:headEnd/>
              <a:tailEnd/>
            </a:ln>
          </p:spPr>
          <p:txBody>
            <a:bodyPr/>
            <a:lstStyle/>
            <a:p>
              <a:endParaRPr lang="zh-CN" altLang="en-US"/>
            </a:p>
          </p:txBody>
        </p:sp>
        <p:sp>
          <p:nvSpPr>
            <p:cNvPr id="219176" name="未知"/>
            <p:cNvSpPr>
              <a:spLocks noChangeArrowheads="1"/>
            </p:cNvSpPr>
            <p:nvPr/>
          </p:nvSpPr>
          <p:spPr bwMode="auto">
            <a:xfrm>
              <a:off x="1632" y="1448"/>
              <a:ext cx="1731" cy="344"/>
            </a:xfrm>
            <a:custGeom>
              <a:avLst/>
              <a:gdLst>
                <a:gd name="T0" fmla="*/ 0 w 1731"/>
                <a:gd name="T1" fmla="*/ 176 h 344"/>
                <a:gd name="T2" fmla="*/ 1604 w 1731"/>
                <a:gd name="T3" fmla="*/ 344 h 344"/>
                <a:gd name="T4" fmla="*/ 760 w 1731"/>
                <a:gd name="T5" fmla="*/ 72 h 344"/>
                <a:gd name="T6" fmla="*/ 0 w 1731"/>
                <a:gd name="T7" fmla="*/ 176 h 344"/>
                <a:gd name="T8" fmla="*/ 0 60000 65536"/>
                <a:gd name="T9" fmla="*/ 0 60000 65536"/>
                <a:gd name="T10" fmla="*/ 0 60000 65536"/>
                <a:gd name="T11" fmla="*/ 0 60000 65536"/>
                <a:gd name="T12" fmla="*/ 0 w 1731"/>
                <a:gd name="T13" fmla="*/ 0 h 344"/>
                <a:gd name="T14" fmla="*/ 1731 w 1731"/>
                <a:gd name="T15" fmla="*/ 344 h 344"/>
              </a:gdLst>
              <a:ahLst/>
              <a:cxnLst>
                <a:cxn ang="T8">
                  <a:pos x="T0" y="T1"/>
                </a:cxn>
                <a:cxn ang="T9">
                  <a:pos x="T2" y="T3"/>
                </a:cxn>
                <a:cxn ang="T10">
                  <a:pos x="T4" y="T5"/>
                </a:cxn>
                <a:cxn ang="T11">
                  <a:pos x="T6" y="T7"/>
                </a:cxn>
              </a:cxnLst>
              <a:rect l="T12" t="T13" r="T14" b="T15"/>
              <a:pathLst>
                <a:path w="1731" h="344">
                  <a:moveTo>
                    <a:pt x="0" y="176"/>
                  </a:moveTo>
                  <a:cubicBezTo>
                    <a:pt x="856" y="0"/>
                    <a:pt x="1604" y="344"/>
                    <a:pt x="1604" y="344"/>
                  </a:cubicBezTo>
                  <a:cubicBezTo>
                    <a:pt x="1731" y="327"/>
                    <a:pt x="1056" y="80"/>
                    <a:pt x="760" y="72"/>
                  </a:cubicBezTo>
                  <a:cubicBezTo>
                    <a:pt x="464" y="64"/>
                    <a:pt x="244" y="60"/>
                    <a:pt x="0" y="176"/>
                  </a:cubicBezTo>
                  <a:close/>
                </a:path>
              </a:pathLst>
            </a:custGeom>
            <a:solidFill>
              <a:srgbClr val="FFFFFF">
                <a:alpha val="29803"/>
              </a:srgbClr>
            </a:solidFill>
            <a:ln w="9525">
              <a:noFill/>
              <a:miter lim="800000"/>
              <a:headEnd/>
              <a:tailEnd/>
            </a:ln>
          </p:spPr>
          <p:txBody>
            <a:bodyPr/>
            <a:lstStyle/>
            <a:p>
              <a:endParaRPr lang="zh-CN" altLang="en-US"/>
            </a:p>
          </p:txBody>
        </p:sp>
        <p:sp>
          <p:nvSpPr>
            <p:cNvPr id="219177" name="未知"/>
            <p:cNvSpPr>
              <a:spLocks noChangeArrowheads="1"/>
            </p:cNvSpPr>
            <p:nvPr/>
          </p:nvSpPr>
          <p:spPr bwMode="auto">
            <a:xfrm>
              <a:off x="3288" y="1096"/>
              <a:ext cx="504" cy="672"/>
            </a:xfrm>
            <a:custGeom>
              <a:avLst/>
              <a:gdLst>
                <a:gd name="T0" fmla="*/ 456 w 504"/>
                <a:gd name="T1" fmla="*/ 48 h 672"/>
                <a:gd name="T2" fmla="*/ 312 w 504"/>
                <a:gd name="T3" fmla="*/ 336 h 672"/>
                <a:gd name="T4" fmla="*/ 24 w 504"/>
                <a:gd name="T5" fmla="*/ 624 h 672"/>
                <a:gd name="T6" fmla="*/ 456 w 504"/>
                <a:gd name="T7" fmla="*/ 48 h 672"/>
                <a:gd name="T8" fmla="*/ 0 60000 65536"/>
                <a:gd name="T9" fmla="*/ 0 60000 65536"/>
                <a:gd name="T10" fmla="*/ 0 60000 65536"/>
                <a:gd name="T11" fmla="*/ 0 60000 65536"/>
                <a:gd name="T12" fmla="*/ 0 w 504"/>
                <a:gd name="T13" fmla="*/ 0 h 672"/>
                <a:gd name="T14" fmla="*/ 504 w 504"/>
                <a:gd name="T15" fmla="*/ 672 h 672"/>
              </a:gdLst>
              <a:ahLst/>
              <a:cxnLst>
                <a:cxn ang="T8">
                  <a:pos x="T0" y="T1"/>
                </a:cxn>
                <a:cxn ang="T9">
                  <a:pos x="T2" y="T3"/>
                </a:cxn>
                <a:cxn ang="T10">
                  <a:pos x="T4" y="T5"/>
                </a:cxn>
                <a:cxn ang="T11">
                  <a:pos x="T6" y="T7"/>
                </a:cxn>
              </a:cxnLst>
              <a:rect l="T12" t="T13" r="T14" b="T15"/>
              <a:pathLst>
                <a:path w="504" h="672">
                  <a:moveTo>
                    <a:pt x="456" y="48"/>
                  </a:moveTo>
                  <a:cubicBezTo>
                    <a:pt x="504" y="0"/>
                    <a:pt x="384" y="240"/>
                    <a:pt x="312" y="336"/>
                  </a:cubicBezTo>
                  <a:cubicBezTo>
                    <a:pt x="240" y="432"/>
                    <a:pt x="0" y="672"/>
                    <a:pt x="24" y="624"/>
                  </a:cubicBezTo>
                  <a:lnTo>
                    <a:pt x="456" y="48"/>
                  </a:lnTo>
                  <a:close/>
                </a:path>
              </a:pathLst>
            </a:custGeom>
            <a:solidFill>
              <a:srgbClr val="FFFFFF">
                <a:alpha val="29803"/>
              </a:srgbClr>
            </a:solidFill>
            <a:ln w="9525">
              <a:noFill/>
              <a:miter lim="800000"/>
              <a:headEnd/>
              <a:tailEnd/>
            </a:ln>
          </p:spPr>
          <p:txBody>
            <a:bodyPr/>
            <a:lstStyle/>
            <a:p>
              <a:endParaRPr lang="zh-CN" altLang="en-US"/>
            </a:p>
          </p:txBody>
        </p:sp>
        <p:sp>
          <p:nvSpPr>
            <p:cNvPr id="219178" name="未知"/>
            <p:cNvSpPr>
              <a:spLocks noChangeArrowheads="1"/>
            </p:cNvSpPr>
            <p:nvPr/>
          </p:nvSpPr>
          <p:spPr bwMode="auto">
            <a:xfrm>
              <a:off x="2272" y="844"/>
              <a:ext cx="1081" cy="301"/>
            </a:xfrm>
            <a:custGeom>
              <a:avLst/>
              <a:gdLst>
                <a:gd name="T0" fmla="*/ 0 w 1081"/>
                <a:gd name="T1" fmla="*/ 36 h 301"/>
                <a:gd name="T2" fmla="*/ 992 w 1081"/>
                <a:gd name="T3" fmla="*/ 300 h 301"/>
                <a:gd name="T4" fmla="*/ 536 w 1081"/>
                <a:gd name="T5" fmla="*/ 44 h 301"/>
                <a:gd name="T6" fmla="*/ 0 w 1081"/>
                <a:gd name="T7" fmla="*/ 36 h 301"/>
                <a:gd name="T8" fmla="*/ 0 60000 65536"/>
                <a:gd name="T9" fmla="*/ 0 60000 65536"/>
                <a:gd name="T10" fmla="*/ 0 60000 65536"/>
                <a:gd name="T11" fmla="*/ 0 60000 65536"/>
                <a:gd name="T12" fmla="*/ 0 w 1081"/>
                <a:gd name="T13" fmla="*/ 0 h 301"/>
                <a:gd name="T14" fmla="*/ 1081 w 1081"/>
                <a:gd name="T15" fmla="*/ 301 h 301"/>
              </a:gdLst>
              <a:ahLst/>
              <a:cxnLst>
                <a:cxn ang="T8">
                  <a:pos x="T0" y="T1"/>
                </a:cxn>
                <a:cxn ang="T9">
                  <a:pos x="T2" y="T3"/>
                </a:cxn>
                <a:cxn ang="T10">
                  <a:pos x="T4" y="T5"/>
                </a:cxn>
                <a:cxn ang="T11">
                  <a:pos x="T6" y="T7"/>
                </a:cxn>
              </a:cxnLst>
              <a:rect l="T12" t="T13" r="T14" b="T15"/>
              <a:pathLst>
                <a:path w="1081" h="301">
                  <a:moveTo>
                    <a:pt x="0" y="36"/>
                  </a:moveTo>
                  <a:cubicBezTo>
                    <a:pt x="576" y="52"/>
                    <a:pt x="992" y="300"/>
                    <a:pt x="992" y="300"/>
                  </a:cubicBezTo>
                  <a:cubicBezTo>
                    <a:pt x="1081" y="301"/>
                    <a:pt x="701" y="88"/>
                    <a:pt x="536" y="44"/>
                  </a:cubicBezTo>
                  <a:cubicBezTo>
                    <a:pt x="371" y="0"/>
                    <a:pt x="216" y="0"/>
                    <a:pt x="0" y="36"/>
                  </a:cubicBezTo>
                  <a:close/>
                </a:path>
              </a:pathLst>
            </a:custGeom>
            <a:solidFill>
              <a:srgbClr val="FFFFFF">
                <a:alpha val="29803"/>
              </a:srgbClr>
            </a:solidFill>
            <a:ln w="9525">
              <a:noFill/>
              <a:miter lim="800000"/>
              <a:headEnd/>
              <a:tailEnd/>
            </a:ln>
          </p:spPr>
          <p:txBody>
            <a:bodyPr/>
            <a:lstStyle/>
            <a:p>
              <a:endParaRPr lang="zh-CN" altLang="en-US"/>
            </a:p>
          </p:txBody>
        </p:sp>
        <p:sp>
          <p:nvSpPr>
            <p:cNvPr id="219179" name="未知"/>
            <p:cNvSpPr>
              <a:spLocks noChangeArrowheads="1"/>
            </p:cNvSpPr>
            <p:nvPr/>
          </p:nvSpPr>
          <p:spPr bwMode="auto">
            <a:xfrm rot="-136485">
              <a:off x="2372" y="532"/>
              <a:ext cx="1081" cy="301"/>
            </a:xfrm>
            <a:custGeom>
              <a:avLst/>
              <a:gdLst>
                <a:gd name="T0" fmla="*/ 0 w 1081"/>
                <a:gd name="T1" fmla="*/ 36 h 301"/>
                <a:gd name="T2" fmla="*/ 992 w 1081"/>
                <a:gd name="T3" fmla="*/ 300 h 301"/>
                <a:gd name="T4" fmla="*/ 536 w 1081"/>
                <a:gd name="T5" fmla="*/ 44 h 301"/>
                <a:gd name="T6" fmla="*/ 0 w 1081"/>
                <a:gd name="T7" fmla="*/ 36 h 301"/>
                <a:gd name="T8" fmla="*/ 0 60000 65536"/>
                <a:gd name="T9" fmla="*/ 0 60000 65536"/>
                <a:gd name="T10" fmla="*/ 0 60000 65536"/>
                <a:gd name="T11" fmla="*/ 0 60000 65536"/>
                <a:gd name="T12" fmla="*/ 0 w 1081"/>
                <a:gd name="T13" fmla="*/ 0 h 301"/>
                <a:gd name="T14" fmla="*/ 1081 w 1081"/>
                <a:gd name="T15" fmla="*/ 301 h 301"/>
              </a:gdLst>
              <a:ahLst/>
              <a:cxnLst>
                <a:cxn ang="T8">
                  <a:pos x="T0" y="T1"/>
                </a:cxn>
                <a:cxn ang="T9">
                  <a:pos x="T2" y="T3"/>
                </a:cxn>
                <a:cxn ang="T10">
                  <a:pos x="T4" y="T5"/>
                </a:cxn>
                <a:cxn ang="T11">
                  <a:pos x="T6" y="T7"/>
                </a:cxn>
              </a:cxnLst>
              <a:rect l="T12" t="T13" r="T14" b="T15"/>
              <a:pathLst>
                <a:path w="1081" h="301">
                  <a:moveTo>
                    <a:pt x="0" y="36"/>
                  </a:moveTo>
                  <a:cubicBezTo>
                    <a:pt x="576" y="52"/>
                    <a:pt x="992" y="300"/>
                    <a:pt x="992" y="300"/>
                  </a:cubicBezTo>
                  <a:cubicBezTo>
                    <a:pt x="1081" y="301"/>
                    <a:pt x="701" y="88"/>
                    <a:pt x="536" y="44"/>
                  </a:cubicBezTo>
                  <a:cubicBezTo>
                    <a:pt x="371" y="0"/>
                    <a:pt x="216" y="0"/>
                    <a:pt x="0" y="36"/>
                  </a:cubicBezTo>
                  <a:close/>
                </a:path>
              </a:pathLst>
            </a:custGeom>
            <a:solidFill>
              <a:srgbClr val="FFFFFF">
                <a:alpha val="29803"/>
              </a:srgbClr>
            </a:solidFill>
            <a:ln w="9525">
              <a:noFill/>
              <a:miter lim="800000"/>
              <a:headEnd/>
              <a:tailEnd/>
            </a:ln>
          </p:spPr>
          <p:txBody>
            <a:bodyPr/>
            <a:lstStyle/>
            <a:p>
              <a:endParaRPr lang="zh-CN" altLang="en-US"/>
            </a:p>
          </p:txBody>
        </p:sp>
        <p:sp>
          <p:nvSpPr>
            <p:cNvPr id="219180" name="未知"/>
            <p:cNvSpPr>
              <a:spLocks noChangeArrowheads="1"/>
            </p:cNvSpPr>
            <p:nvPr/>
          </p:nvSpPr>
          <p:spPr bwMode="auto">
            <a:xfrm>
              <a:off x="788" y="544"/>
              <a:ext cx="1013" cy="171"/>
            </a:xfrm>
            <a:custGeom>
              <a:avLst/>
              <a:gdLst>
                <a:gd name="T0" fmla="*/ 0 w 1013"/>
                <a:gd name="T1" fmla="*/ 116 h 171"/>
                <a:gd name="T2" fmla="*/ 932 w 1013"/>
                <a:gd name="T3" fmla="*/ 156 h 171"/>
                <a:gd name="T4" fmla="*/ 485 w 1013"/>
                <a:gd name="T5" fmla="*/ 23 h 171"/>
                <a:gd name="T6" fmla="*/ 0 w 1013"/>
                <a:gd name="T7" fmla="*/ 116 h 171"/>
                <a:gd name="T8" fmla="*/ 0 60000 65536"/>
                <a:gd name="T9" fmla="*/ 0 60000 65536"/>
                <a:gd name="T10" fmla="*/ 0 60000 65536"/>
                <a:gd name="T11" fmla="*/ 0 60000 65536"/>
                <a:gd name="T12" fmla="*/ 0 w 1013"/>
                <a:gd name="T13" fmla="*/ 0 h 171"/>
                <a:gd name="T14" fmla="*/ 1013 w 1013"/>
                <a:gd name="T15" fmla="*/ 171 h 171"/>
              </a:gdLst>
              <a:ahLst/>
              <a:cxnLst>
                <a:cxn ang="T8">
                  <a:pos x="T0" y="T1"/>
                </a:cxn>
                <a:cxn ang="T9">
                  <a:pos x="T2" y="T3"/>
                </a:cxn>
                <a:cxn ang="T10">
                  <a:pos x="T4" y="T5"/>
                </a:cxn>
                <a:cxn ang="T11">
                  <a:pos x="T6" y="T7"/>
                </a:cxn>
              </a:cxnLst>
              <a:rect l="T12" t="T13" r="T14" b="T15"/>
              <a:pathLst>
                <a:path w="1013" h="171">
                  <a:moveTo>
                    <a:pt x="0" y="116"/>
                  </a:moveTo>
                  <a:cubicBezTo>
                    <a:pt x="620" y="0"/>
                    <a:pt x="851" y="171"/>
                    <a:pt x="932" y="156"/>
                  </a:cubicBezTo>
                  <a:cubicBezTo>
                    <a:pt x="1013" y="141"/>
                    <a:pt x="640" y="30"/>
                    <a:pt x="485" y="23"/>
                  </a:cubicBezTo>
                  <a:cubicBezTo>
                    <a:pt x="337" y="16"/>
                    <a:pt x="182" y="59"/>
                    <a:pt x="0" y="116"/>
                  </a:cubicBezTo>
                  <a:close/>
                </a:path>
              </a:pathLst>
            </a:custGeom>
            <a:solidFill>
              <a:srgbClr val="FFFFFF">
                <a:alpha val="29803"/>
              </a:srgbClr>
            </a:solidFill>
            <a:ln w="9525">
              <a:noFill/>
              <a:miter lim="800000"/>
              <a:headEnd/>
              <a:tailEnd/>
            </a:ln>
          </p:spPr>
          <p:txBody>
            <a:bodyPr/>
            <a:lstStyle/>
            <a:p>
              <a:endParaRPr lang="zh-CN" altLang="en-US"/>
            </a:p>
          </p:txBody>
        </p:sp>
        <p:sp>
          <p:nvSpPr>
            <p:cNvPr id="219181" name="未知"/>
            <p:cNvSpPr>
              <a:spLocks noChangeArrowheads="1"/>
            </p:cNvSpPr>
            <p:nvPr/>
          </p:nvSpPr>
          <p:spPr bwMode="auto">
            <a:xfrm>
              <a:off x="652" y="792"/>
              <a:ext cx="1013" cy="171"/>
            </a:xfrm>
            <a:custGeom>
              <a:avLst/>
              <a:gdLst>
                <a:gd name="T0" fmla="*/ 0 w 1013"/>
                <a:gd name="T1" fmla="*/ 116 h 171"/>
                <a:gd name="T2" fmla="*/ 932 w 1013"/>
                <a:gd name="T3" fmla="*/ 156 h 171"/>
                <a:gd name="T4" fmla="*/ 485 w 1013"/>
                <a:gd name="T5" fmla="*/ 23 h 171"/>
                <a:gd name="T6" fmla="*/ 0 w 1013"/>
                <a:gd name="T7" fmla="*/ 116 h 171"/>
                <a:gd name="T8" fmla="*/ 0 60000 65536"/>
                <a:gd name="T9" fmla="*/ 0 60000 65536"/>
                <a:gd name="T10" fmla="*/ 0 60000 65536"/>
                <a:gd name="T11" fmla="*/ 0 60000 65536"/>
                <a:gd name="T12" fmla="*/ 0 w 1013"/>
                <a:gd name="T13" fmla="*/ 0 h 171"/>
                <a:gd name="T14" fmla="*/ 1013 w 1013"/>
                <a:gd name="T15" fmla="*/ 171 h 171"/>
              </a:gdLst>
              <a:ahLst/>
              <a:cxnLst>
                <a:cxn ang="T8">
                  <a:pos x="T0" y="T1"/>
                </a:cxn>
                <a:cxn ang="T9">
                  <a:pos x="T2" y="T3"/>
                </a:cxn>
                <a:cxn ang="T10">
                  <a:pos x="T4" y="T5"/>
                </a:cxn>
                <a:cxn ang="T11">
                  <a:pos x="T6" y="T7"/>
                </a:cxn>
              </a:cxnLst>
              <a:rect l="T12" t="T13" r="T14" b="T15"/>
              <a:pathLst>
                <a:path w="1013" h="171">
                  <a:moveTo>
                    <a:pt x="0" y="116"/>
                  </a:moveTo>
                  <a:cubicBezTo>
                    <a:pt x="620" y="0"/>
                    <a:pt x="851" y="171"/>
                    <a:pt x="932" y="156"/>
                  </a:cubicBezTo>
                  <a:cubicBezTo>
                    <a:pt x="1013" y="141"/>
                    <a:pt x="640" y="30"/>
                    <a:pt x="485" y="23"/>
                  </a:cubicBezTo>
                  <a:cubicBezTo>
                    <a:pt x="337" y="16"/>
                    <a:pt x="182" y="59"/>
                    <a:pt x="0" y="116"/>
                  </a:cubicBezTo>
                  <a:close/>
                </a:path>
              </a:pathLst>
            </a:custGeom>
            <a:solidFill>
              <a:srgbClr val="FFFFFF">
                <a:alpha val="29803"/>
              </a:srgbClr>
            </a:solidFill>
            <a:ln w="9525">
              <a:noFill/>
              <a:miter lim="800000"/>
              <a:headEnd/>
              <a:tailEnd/>
            </a:ln>
          </p:spPr>
          <p:txBody>
            <a:bodyPr/>
            <a:lstStyle/>
            <a:p>
              <a:endParaRPr lang="zh-CN" altLang="en-US"/>
            </a:p>
          </p:txBody>
        </p:sp>
        <p:sp>
          <p:nvSpPr>
            <p:cNvPr id="219182" name="未知"/>
            <p:cNvSpPr>
              <a:spLocks noChangeArrowheads="1"/>
            </p:cNvSpPr>
            <p:nvPr/>
          </p:nvSpPr>
          <p:spPr bwMode="auto">
            <a:xfrm>
              <a:off x="452" y="1092"/>
              <a:ext cx="1057" cy="155"/>
            </a:xfrm>
            <a:custGeom>
              <a:avLst/>
              <a:gdLst>
                <a:gd name="T0" fmla="*/ 0 w 1057"/>
                <a:gd name="T1" fmla="*/ 100 h 155"/>
                <a:gd name="T2" fmla="*/ 972 w 1057"/>
                <a:gd name="T3" fmla="*/ 140 h 155"/>
                <a:gd name="T4" fmla="*/ 506 w 1057"/>
                <a:gd name="T5" fmla="*/ 7 h 155"/>
                <a:gd name="T6" fmla="*/ 0 w 1057"/>
                <a:gd name="T7" fmla="*/ 100 h 155"/>
                <a:gd name="T8" fmla="*/ 0 60000 65536"/>
                <a:gd name="T9" fmla="*/ 0 60000 65536"/>
                <a:gd name="T10" fmla="*/ 0 60000 65536"/>
                <a:gd name="T11" fmla="*/ 0 60000 65536"/>
                <a:gd name="T12" fmla="*/ 0 w 1057"/>
                <a:gd name="T13" fmla="*/ 0 h 155"/>
                <a:gd name="T14" fmla="*/ 1057 w 1057"/>
                <a:gd name="T15" fmla="*/ 155 h 155"/>
              </a:gdLst>
              <a:ahLst/>
              <a:cxnLst>
                <a:cxn ang="T8">
                  <a:pos x="T0" y="T1"/>
                </a:cxn>
                <a:cxn ang="T9">
                  <a:pos x="T2" y="T3"/>
                </a:cxn>
                <a:cxn ang="T10">
                  <a:pos x="T4" y="T5"/>
                </a:cxn>
                <a:cxn ang="T11">
                  <a:pos x="T6" y="T7"/>
                </a:cxn>
              </a:cxnLst>
              <a:rect l="T12" t="T13" r="T14" b="T15"/>
              <a:pathLst>
                <a:path w="1057" h="155">
                  <a:moveTo>
                    <a:pt x="0" y="100"/>
                  </a:moveTo>
                  <a:cubicBezTo>
                    <a:pt x="652" y="36"/>
                    <a:pt x="888" y="155"/>
                    <a:pt x="972" y="140"/>
                  </a:cubicBezTo>
                  <a:cubicBezTo>
                    <a:pt x="1057" y="125"/>
                    <a:pt x="668" y="14"/>
                    <a:pt x="506" y="7"/>
                  </a:cubicBezTo>
                  <a:cubicBezTo>
                    <a:pt x="352" y="0"/>
                    <a:pt x="190" y="43"/>
                    <a:pt x="0" y="100"/>
                  </a:cubicBezTo>
                  <a:close/>
                </a:path>
              </a:pathLst>
            </a:custGeom>
            <a:solidFill>
              <a:srgbClr val="FFFFFF">
                <a:alpha val="29803"/>
              </a:srgbClr>
            </a:solidFill>
            <a:ln w="9525">
              <a:noFill/>
              <a:miter lim="800000"/>
              <a:headEnd/>
              <a:tailEnd/>
            </a:ln>
          </p:spPr>
          <p:txBody>
            <a:bodyPr/>
            <a:lstStyle/>
            <a:p>
              <a:endParaRPr lang="zh-CN" altLang="en-US"/>
            </a:p>
          </p:txBody>
        </p:sp>
      </p:grpSp>
      <p:grpSp>
        <p:nvGrpSpPr>
          <p:cNvPr id="3" name="Group 34"/>
          <p:cNvGrpSpPr>
            <a:grpSpLocks/>
          </p:cNvGrpSpPr>
          <p:nvPr/>
        </p:nvGrpSpPr>
        <p:grpSpPr bwMode="auto">
          <a:xfrm>
            <a:off x="8172450" y="3157538"/>
            <a:ext cx="598488" cy="508000"/>
            <a:chOff x="0" y="0"/>
            <a:chExt cx="377" cy="384"/>
          </a:xfrm>
        </p:grpSpPr>
        <p:sp>
          <p:nvSpPr>
            <p:cNvPr id="219169" name="未知"/>
            <p:cNvSpPr>
              <a:spLocks noChangeArrowheads="1"/>
            </p:cNvSpPr>
            <p:nvPr/>
          </p:nvSpPr>
          <p:spPr bwMode="auto">
            <a:xfrm>
              <a:off x="74" y="33"/>
              <a:ext cx="184" cy="76"/>
            </a:xfrm>
            <a:custGeom>
              <a:avLst/>
              <a:gdLst>
                <a:gd name="T0" fmla="*/ 0 w 894"/>
                <a:gd name="T1" fmla="*/ 0 h 506"/>
                <a:gd name="T2" fmla="*/ 0 w 894"/>
                <a:gd name="T3" fmla="*/ 0 h 506"/>
                <a:gd name="T4" fmla="*/ 0 w 894"/>
                <a:gd name="T5" fmla="*/ 0 h 506"/>
                <a:gd name="T6" fmla="*/ 0 w 894"/>
                <a:gd name="T7" fmla="*/ 0 h 506"/>
                <a:gd name="T8" fmla="*/ 0 w 894"/>
                <a:gd name="T9" fmla="*/ 0 h 506"/>
                <a:gd name="T10" fmla="*/ 0 w 894"/>
                <a:gd name="T11" fmla="*/ 0 h 506"/>
                <a:gd name="T12" fmla="*/ 0 w 894"/>
                <a:gd name="T13" fmla="*/ 0 h 506"/>
                <a:gd name="T14" fmla="*/ 0 w 894"/>
                <a:gd name="T15" fmla="*/ 0 h 506"/>
                <a:gd name="T16" fmla="*/ 0 w 894"/>
                <a:gd name="T17" fmla="*/ 0 h 506"/>
                <a:gd name="T18" fmla="*/ 0 w 894"/>
                <a:gd name="T19" fmla="*/ 0 h 506"/>
                <a:gd name="T20" fmla="*/ 0 w 894"/>
                <a:gd name="T21" fmla="*/ 0 h 506"/>
                <a:gd name="T22" fmla="*/ 0 w 894"/>
                <a:gd name="T23" fmla="*/ 0 h 506"/>
                <a:gd name="T24" fmla="*/ 0 w 894"/>
                <a:gd name="T25" fmla="*/ 0 h 506"/>
                <a:gd name="T26" fmla="*/ 0 w 894"/>
                <a:gd name="T27" fmla="*/ 0 h 506"/>
                <a:gd name="T28" fmla="*/ 0 w 894"/>
                <a:gd name="T29" fmla="*/ 0 h 506"/>
                <a:gd name="T30" fmla="*/ 0 w 894"/>
                <a:gd name="T31" fmla="*/ 0 h 506"/>
                <a:gd name="T32" fmla="*/ 0 w 894"/>
                <a:gd name="T33" fmla="*/ 0 h 506"/>
                <a:gd name="T34" fmla="*/ 0 w 894"/>
                <a:gd name="T35" fmla="*/ 0 h 506"/>
                <a:gd name="T36" fmla="*/ 0 w 894"/>
                <a:gd name="T37" fmla="*/ 0 h 506"/>
                <a:gd name="T38" fmla="*/ 0 w 894"/>
                <a:gd name="T39" fmla="*/ 0 h 506"/>
                <a:gd name="T40" fmla="*/ 0 w 894"/>
                <a:gd name="T41" fmla="*/ 0 h 506"/>
                <a:gd name="T42" fmla="*/ 0 w 894"/>
                <a:gd name="T43" fmla="*/ 0 h 506"/>
                <a:gd name="T44" fmla="*/ 0 w 894"/>
                <a:gd name="T45" fmla="*/ 0 h 506"/>
                <a:gd name="T46" fmla="*/ 0 w 894"/>
                <a:gd name="T47" fmla="*/ 0 h 506"/>
                <a:gd name="T48" fmla="*/ 0 w 894"/>
                <a:gd name="T49" fmla="*/ 0 h 506"/>
                <a:gd name="T50" fmla="*/ 0 w 894"/>
                <a:gd name="T51" fmla="*/ 0 h 506"/>
                <a:gd name="T52" fmla="*/ 0 w 894"/>
                <a:gd name="T53" fmla="*/ 0 h 506"/>
                <a:gd name="T54" fmla="*/ 0 w 894"/>
                <a:gd name="T55" fmla="*/ 0 h 506"/>
                <a:gd name="T56" fmla="*/ 0 w 894"/>
                <a:gd name="T57" fmla="*/ 0 h 506"/>
                <a:gd name="T58" fmla="*/ 0 w 894"/>
                <a:gd name="T59" fmla="*/ 0 h 506"/>
                <a:gd name="T60" fmla="*/ 0 w 894"/>
                <a:gd name="T61" fmla="*/ 0 h 506"/>
                <a:gd name="T62" fmla="*/ 0 w 894"/>
                <a:gd name="T63" fmla="*/ 0 h 506"/>
                <a:gd name="T64" fmla="*/ 0 w 894"/>
                <a:gd name="T65" fmla="*/ 0 h 5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4"/>
                <a:gd name="T100" fmla="*/ 0 h 506"/>
                <a:gd name="T101" fmla="*/ 894 w 894"/>
                <a:gd name="T102" fmla="*/ 506 h 5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4" h="506">
                  <a:moveTo>
                    <a:pt x="824" y="200"/>
                  </a:moveTo>
                  <a:lnTo>
                    <a:pt x="791" y="208"/>
                  </a:lnTo>
                  <a:lnTo>
                    <a:pt x="752" y="216"/>
                  </a:lnTo>
                  <a:lnTo>
                    <a:pt x="711" y="224"/>
                  </a:lnTo>
                  <a:lnTo>
                    <a:pt x="676" y="236"/>
                  </a:lnTo>
                  <a:lnTo>
                    <a:pt x="636" y="247"/>
                  </a:lnTo>
                  <a:lnTo>
                    <a:pt x="604" y="263"/>
                  </a:lnTo>
                  <a:lnTo>
                    <a:pt x="577" y="283"/>
                  </a:lnTo>
                  <a:lnTo>
                    <a:pt x="556" y="308"/>
                  </a:lnTo>
                  <a:lnTo>
                    <a:pt x="540" y="335"/>
                  </a:lnTo>
                  <a:lnTo>
                    <a:pt x="525" y="362"/>
                  </a:lnTo>
                  <a:lnTo>
                    <a:pt x="513" y="391"/>
                  </a:lnTo>
                  <a:lnTo>
                    <a:pt x="497" y="419"/>
                  </a:lnTo>
                  <a:lnTo>
                    <a:pt x="482" y="442"/>
                  </a:lnTo>
                  <a:lnTo>
                    <a:pt x="461" y="466"/>
                  </a:lnTo>
                  <a:lnTo>
                    <a:pt x="437" y="483"/>
                  </a:lnTo>
                  <a:lnTo>
                    <a:pt x="402" y="498"/>
                  </a:lnTo>
                  <a:lnTo>
                    <a:pt x="381" y="506"/>
                  </a:lnTo>
                  <a:lnTo>
                    <a:pt x="362" y="506"/>
                  </a:lnTo>
                  <a:lnTo>
                    <a:pt x="346" y="502"/>
                  </a:lnTo>
                  <a:lnTo>
                    <a:pt x="330" y="498"/>
                  </a:lnTo>
                  <a:lnTo>
                    <a:pt x="319" y="495"/>
                  </a:lnTo>
                  <a:lnTo>
                    <a:pt x="302" y="487"/>
                  </a:lnTo>
                  <a:lnTo>
                    <a:pt x="286" y="483"/>
                  </a:lnTo>
                  <a:lnTo>
                    <a:pt x="270" y="479"/>
                  </a:lnTo>
                  <a:lnTo>
                    <a:pt x="243" y="479"/>
                  </a:lnTo>
                  <a:lnTo>
                    <a:pt x="214" y="487"/>
                  </a:lnTo>
                  <a:lnTo>
                    <a:pt x="191" y="495"/>
                  </a:lnTo>
                  <a:lnTo>
                    <a:pt x="163" y="502"/>
                  </a:lnTo>
                  <a:lnTo>
                    <a:pt x="144" y="502"/>
                  </a:lnTo>
                  <a:lnTo>
                    <a:pt x="123" y="502"/>
                  </a:lnTo>
                  <a:lnTo>
                    <a:pt x="103" y="502"/>
                  </a:lnTo>
                  <a:lnTo>
                    <a:pt x="84" y="498"/>
                  </a:lnTo>
                  <a:lnTo>
                    <a:pt x="60" y="495"/>
                  </a:lnTo>
                  <a:lnTo>
                    <a:pt x="39" y="487"/>
                  </a:lnTo>
                  <a:lnTo>
                    <a:pt x="20" y="487"/>
                  </a:lnTo>
                  <a:lnTo>
                    <a:pt x="0" y="483"/>
                  </a:lnTo>
                  <a:lnTo>
                    <a:pt x="16" y="434"/>
                  </a:lnTo>
                  <a:lnTo>
                    <a:pt x="31" y="391"/>
                  </a:lnTo>
                  <a:lnTo>
                    <a:pt x="48" y="343"/>
                  </a:lnTo>
                  <a:lnTo>
                    <a:pt x="64" y="304"/>
                  </a:lnTo>
                  <a:lnTo>
                    <a:pt x="84" y="263"/>
                  </a:lnTo>
                  <a:lnTo>
                    <a:pt x="111" y="224"/>
                  </a:lnTo>
                  <a:lnTo>
                    <a:pt x="144" y="192"/>
                  </a:lnTo>
                  <a:lnTo>
                    <a:pt x="187" y="160"/>
                  </a:lnTo>
                  <a:lnTo>
                    <a:pt x="235" y="136"/>
                  </a:lnTo>
                  <a:lnTo>
                    <a:pt x="286" y="113"/>
                  </a:lnTo>
                  <a:lnTo>
                    <a:pt x="342" y="92"/>
                  </a:lnTo>
                  <a:lnTo>
                    <a:pt x="398" y="76"/>
                  </a:lnTo>
                  <a:lnTo>
                    <a:pt x="453" y="60"/>
                  </a:lnTo>
                  <a:lnTo>
                    <a:pt x="509" y="45"/>
                  </a:lnTo>
                  <a:lnTo>
                    <a:pt x="565" y="33"/>
                  </a:lnTo>
                  <a:lnTo>
                    <a:pt x="616" y="21"/>
                  </a:lnTo>
                  <a:lnTo>
                    <a:pt x="649" y="13"/>
                  </a:lnTo>
                  <a:lnTo>
                    <a:pt x="684" y="4"/>
                  </a:lnTo>
                  <a:lnTo>
                    <a:pt x="723" y="0"/>
                  </a:lnTo>
                  <a:lnTo>
                    <a:pt x="760" y="0"/>
                  </a:lnTo>
                  <a:lnTo>
                    <a:pt x="795" y="4"/>
                  </a:lnTo>
                  <a:lnTo>
                    <a:pt x="831" y="17"/>
                  </a:lnTo>
                  <a:lnTo>
                    <a:pt x="859" y="33"/>
                  </a:lnTo>
                  <a:lnTo>
                    <a:pt x="882" y="60"/>
                  </a:lnTo>
                  <a:lnTo>
                    <a:pt x="894" y="96"/>
                  </a:lnTo>
                  <a:lnTo>
                    <a:pt x="890" y="128"/>
                  </a:lnTo>
                  <a:lnTo>
                    <a:pt x="875" y="160"/>
                  </a:lnTo>
                  <a:lnTo>
                    <a:pt x="843" y="187"/>
                  </a:lnTo>
                  <a:lnTo>
                    <a:pt x="824" y="200"/>
                  </a:lnTo>
                  <a:close/>
                </a:path>
              </a:pathLst>
            </a:custGeom>
            <a:solidFill>
              <a:srgbClr val="FFFFFF">
                <a:alpha val="49019"/>
              </a:srgbClr>
            </a:solidFill>
            <a:ln w="9525">
              <a:noFill/>
              <a:miter lim="800000"/>
              <a:headEnd/>
              <a:tailEnd/>
            </a:ln>
          </p:spPr>
          <p:txBody>
            <a:bodyPr/>
            <a:lstStyle/>
            <a:p>
              <a:endParaRPr lang="zh-CN" altLang="en-US"/>
            </a:p>
          </p:txBody>
        </p:sp>
        <p:sp>
          <p:nvSpPr>
            <p:cNvPr id="219170" name="未知"/>
            <p:cNvSpPr>
              <a:spLocks noChangeArrowheads="1"/>
            </p:cNvSpPr>
            <p:nvPr/>
          </p:nvSpPr>
          <p:spPr bwMode="auto">
            <a:xfrm>
              <a:off x="48" y="139"/>
              <a:ext cx="151" cy="142"/>
            </a:xfrm>
            <a:custGeom>
              <a:avLst/>
              <a:gdLst>
                <a:gd name="T0" fmla="*/ 0 w 1002"/>
                <a:gd name="T1" fmla="*/ 0 h 936"/>
                <a:gd name="T2" fmla="*/ 0 w 1002"/>
                <a:gd name="T3" fmla="*/ 0 h 936"/>
                <a:gd name="T4" fmla="*/ 0 w 1002"/>
                <a:gd name="T5" fmla="*/ 0 h 936"/>
                <a:gd name="T6" fmla="*/ 0 w 1002"/>
                <a:gd name="T7" fmla="*/ 0 h 936"/>
                <a:gd name="T8" fmla="*/ 0 w 1002"/>
                <a:gd name="T9" fmla="*/ 0 h 936"/>
                <a:gd name="T10" fmla="*/ 0 w 1002"/>
                <a:gd name="T11" fmla="*/ 0 h 936"/>
                <a:gd name="T12" fmla="*/ 0 w 1002"/>
                <a:gd name="T13" fmla="*/ 0 h 936"/>
                <a:gd name="T14" fmla="*/ 0 w 1002"/>
                <a:gd name="T15" fmla="*/ 0 h 936"/>
                <a:gd name="T16" fmla="*/ 0 w 1002"/>
                <a:gd name="T17" fmla="*/ 0 h 936"/>
                <a:gd name="T18" fmla="*/ 0 w 1002"/>
                <a:gd name="T19" fmla="*/ 0 h 936"/>
                <a:gd name="T20" fmla="*/ 0 w 1002"/>
                <a:gd name="T21" fmla="*/ 0 h 936"/>
                <a:gd name="T22" fmla="*/ 0 w 1002"/>
                <a:gd name="T23" fmla="*/ 0 h 936"/>
                <a:gd name="T24" fmla="*/ 0 w 1002"/>
                <a:gd name="T25" fmla="*/ 0 h 936"/>
                <a:gd name="T26" fmla="*/ 0 w 1002"/>
                <a:gd name="T27" fmla="*/ 0 h 936"/>
                <a:gd name="T28" fmla="*/ 0 w 1002"/>
                <a:gd name="T29" fmla="*/ 0 h 936"/>
                <a:gd name="T30" fmla="*/ 0 w 1002"/>
                <a:gd name="T31" fmla="*/ 0 h 936"/>
                <a:gd name="T32" fmla="*/ 0 w 1002"/>
                <a:gd name="T33" fmla="*/ 0 h 936"/>
                <a:gd name="T34" fmla="*/ 0 w 1002"/>
                <a:gd name="T35" fmla="*/ 0 h 936"/>
                <a:gd name="T36" fmla="*/ 0 w 1002"/>
                <a:gd name="T37" fmla="*/ 0 h 936"/>
                <a:gd name="T38" fmla="*/ 0 w 1002"/>
                <a:gd name="T39" fmla="*/ 0 h 936"/>
                <a:gd name="T40" fmla="*/ 0 w 1002"/>
                <a:gd name="T41" fmla="*/ 0 h 936"/>
                <a:gd name="T42" fmla="*/ 0 w 1002"/>
                <a:gd name="T43" fmla="*/ 0 h 936"/>
                <a:gd name="T44" fmla="*/ 0 w 1002"/>
                <a:gd name="T45" fmla="*/ 0 h 936"/>
                <a:gd name="T46" fmla="*/ 0 w 1002"/>
                <a:gd name="T47" fmla="*/ 0 h 936"/>
                <a:gd name="T48" fmla="*/ 0 w 1002"/>
                <a:gd name="T49" fmla="*/ 0 h 936"/>
                <a:gd name="T50" fmla="*/ 0 w 1002"/>
                <a:gd name="T51" fmla="*/ 0 h 936"/>
                <a:gd name="T52" fmla="*/ 0 w 1002"/>
                <a:gd name="T53" fmla="*/ 0 h 936"/>
                <a:gd name="T54" fmla="*/ 0 w 1002"/>
                <a:gd name="T55" fmla="*/ 0 h 936"/>
                <a:gd name="T56" fmla="*/ 0 w 1002"/>
                <a:gd name="T57" fmla="*/ 0 h 936"/>
                <a:gd name="T58" fmla="*/ 0 w 1002"/>
                <a:gd name="T59" fmla="*/ 0 h 936"/>
                <a:gd name="T60" fmla="*/ 0 w 1002"/>
                <a:gd name="T61" fmla="*/ 0 h 936"/>
                <a:gd name="T62" fmla="*/ 0 w 1002"/>
                <a:gd name="T63" fmla="*/ 0 h 936"/>
                <a:gd name="T64" fmla="*/ 0 w 1002"/>
                <a:gd name="T65" fmla="*/ 0 h 936"/>
                <a:gd name="T66" fmla="*/ 0 w 1002"/>
                <a:gd name="T67" fmla="*/ 0 h 936"/>
                <a:gd name="T68" fmla="*/ 0 w 1002"/>
                <a:gd name="T69" fmla="*/ 0 h 936"/>
                <a:gd name="T70" fmla="*/ 0 w 1002"/>
                <a:gd name="T71" fmla="*/ 0 h 936"/>
                <a:gd name="T72" fmla="*/ 0 w 1002"/>
                <a:gd name="T73" fmla="*/ 0 h 936"/>
                <a:gd name="T74" fmla="*/ 0 w 1002"/>
                <a:gd name="T75" fmla="*/ 0 h 936"/>
                <a:gd name="T76" fmla="*/ 0 w 1002"/>
                <a:gd name="T77" fmla="*/ 0 h 936"/>
                <a:gd name="T78" fmla="*/ 0 w 1002"/>
                <a:gd name="T79" fmla="*/ 0 h 936"/>
                <a:gd name="T80" fmla="*/ 0 w 1002"/>
                <a:gd name="T81" fmla="*/ 0 h 936"/>
                <a:gd name="T82" fmla="*/ 0 w 1002"/>
                <a:gd name="T83" fmla="*/ 0 h 936"/>
                <a:gd name="T84" fmla="*/ 0 w 1002"/>
                <a:gd name="T85" fmla="*/ 0 h 936"/>
                <a:gd name="T86" fmla="*/ 0 w 1002"/>
                <a:gd name="T87" fmla="*/ 0 h 936"/>
                <a:gd name="T88" fmla="*/ 0 w 1002"/>
                <a:gd name="T89" fmla="*/ 0 h 936"/>
                <a:gd name="T90" fmla="*/ 0 w 1002"/>
                <a:gd name="T91" fmla="*/ 0 h 936"/>
                <a:gd name="T92" fmla="*/ 0 w 1002"/>
                <a:gd name="T93" fmla="*/ 0 h 936"/>
                <a:gd name="T94" fmla="*/ 0 w 1002"/>
                <a:gd name="T95" fmla="*/ 0 h 936"/>
                <a:gd name="T96" fmla="*/ 0 w 1002"/>
                <a:gd name="T97" fmla="*/ 0 h 936"/>
                <a:gd name="T98" fmla="*/ 0 w 1002"/>
                <a:gd name="T99" fmla="*/ 0 h 936"/>
                <a:gd name="T100" fmla="*/ 0 w 1002"/>
                <a:gd name="T101" fmla="*/ 0 h 936"/>
                <a:gd name="T102" fmla="*/ 0 w 1002"/>
                <a:gd name="T103" fmla="*/ 0 h 936"/>
                <a:gd name="T104" fmla="*/ 0 w 1002"/>
                <a:gd name="T105" fmla="*/ 0 h 936"/>
                <a:gd name="T106" fmla="*/ 0 w 1002"/>
                <a:gd name="T107" fmla="*/ 0 h 936"/>
                <a:gd name="T108" fmla="*/ 0 w 1002"/>
                <a:gd name="T109" fmla="*/ 0 h 936"/>
                <a:gd name="T110" fmla="*/ 0 w 1002"/>
                <a:gd name="T111" fmla="*/ 0 h 936"/>
                <a:gd name="T112" fmla="*/ 0 w 1002"/>
                <a:gd name="T113" fmla="*/ 0 h 936"/>
                <a:gd name="T114" fmla="*/ 0 w 1002"/>
                <a:gd name="T115" fmla="*/ 0 h 936"/>
                <a:gd name="T116" fmla="*/ 0 w 1002"/>
                <a:gd name="T117" fmla="*/ 0 h 936"/>
                <a:gd name="T118" fmla="*/ 0 w 1002"/>
                <a:gd name="T119" fmla="*/ 0 h 936"/>
                <a:gd name="T120" fmla="*/ 0 w 1002"/>
                <a:gd name="T121" fmla="*/ 0 h 9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2"/>
                <a:gd name="T184" fmla="*/ 0 h 936"/>
                <a:gd name="T185" fmla="*/ 1002 w 1002"/>
                <a:gd name="T186" fmla="*/ 936 h 9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2" h="936">
                  <a:moveTo>
                    <a:pt x="112" y="72"/>
                  </a:moveTo>
                  <a:lnTo>
                    <a:pt x="159" y="124"/>
                  </a:lnTo>
                  <a:lnTo>
                    <a:pt x="219" y="152"/>
                  </a:lnTo>
                  <a:lnTo>
                    <a:pt x="283" y="164"/>
                  </a:lnTo>
                  <a:lnTo>
                    <a:pt x="350" y="156"/>
                  </a:lnTo>
                  <a:lnTo>
                    <a:pt x="418" y="140"/>
                  </a:lnTo>
                  <a:lnTo>
                    <a:pt x="482" y="121"/>
                  </a:lnTo>
                  <a:lnTo>
                    <a:pt x="546" y="92"/>
                  </a:lnTo>
                  <a:lnTo>
                    <a:pt x="600" y="64"/>
                  </a:lnTo>
                  <a:lnTo>
                    <a:pt x="649" y="41"/>
                  </a:lnTo>
                  <a:lnTo>
                    <a:pt x="696" y="25"/>
                  </a:lnTo>
                  <a:lnTo>
                    <a:pt x="748" y="9"/>
                  </a:lnTo>
                  <a:lnTo>
                    <a:pt x="800" y="0"/>
                  </a:lnTo>
                  <a:lnTo>
                    <a:pt x="851" y="0"/>
                  </a:lnTo>
                  <a:lnTo>
                    <a:pt x="903" y="5"/>
                  </a:lnTo>
                  <a:lnTo>
                    <a:pt x="950" y="13"/>
                  </a:lnTo>
                  <a:lnTo>
                    <a:pt x="1002" y="33"/>
                  </a:lnTo>
                  <a:lnTo>
                    <a:pt x="971" y="97"/>
                  </a:lnTo>
                  <a:lnTo>
                    <a:pt x="919" y="140"/>
                  </a:lnTo>
                  <a:lnTo>
                    <a:pt x="855" y="175"/>
                  </a:lnTo>
                  <a:lnTo>
                    <a:pt x="792" y="208"/>
                  </a:lnTo>
                  <a:lnTo>
                    <a:pt x="728" y="243"/>
                  </a:lnTo>
                  <a:lnTo>
                    <a:pt x="672" y="284"/>
                  </a:lnTo>
                  <a:lnTo>
                    <a:pt x="637" y="339"/>
                  </a:lnTo>
                  <a:lnTo>
                    <a:pt x="625" y="415"/>
                  </a:lnTo>
                  <a:lnTo>
                    <a:pt x="637" y="514"/>
                  </a:lnTo>
                  <a:lnTo>
                    <a:pt x="653" y="606"/>
                  </a:lnTo>
                  <a:lnTo>
                    <a:pt x="660" y="697"/>
                  </a:lnTo>
                  <a:lnTo>
                    <a:pt x="637" y="796"/>
                  </a:lnTo>
                  <a:lnTo>
                    <a:pt x="612" y="837"/>
                  </a:lnTo>
                  <a:lnTo>
                    <a:pt x="585" y="868"/>
                  </a:lnTo>
                  <a:lnTo>
                    <a:pt x="550" y="892"/>
                  </a:lnTo>
                  <a:lnTo>
                    <a:pt x="509" y="912"/>
                  </a:lnTo>
                  <a:lnTo>
                    <a:pt x="470" y="923"/>
                  </a:lnTo>
                  <a:lnTo>
                    <a:pt x="426" y="932"/>
                  </a:lnTo>
                  <a:lnTo>
                    <a:pt x="379" y="936"/>
                  </a:lnTo>
                  <a:lnTo>
                    <a:pt x="334" y="936"/>
                  </a:lnTo>
                  <a:lnTo>
                    <a:pt x="303" y="936"/>
                  </a:lnTo>
                  <a:lnTo>
                    <a:pt x="266" y="936"/>
                  </a:lnTo>
                  <a:lnTo>
                    <a:pt x="231" y="932"/>
                  </a:lnTo>
                  <a:lnTo>
                    <a:pt x="200" y="929"/>
                  </a:lnTo>
                  <a:lnTo>
                    <a:pt x="167" y="919"/>
                  </a:lnTo>
                  <a:lnTo>
                    <a:pt x="136" y="908"/>
                  </a:lnTo>
                  <a:lnTo>
                    <a:pt x="108" y="892"/>
                  </a:lnTo>
                  <a:lnTo>
                    <a:pt x="84" y="868"/>
                  </a:lnTo>
                  <a:lnTo>
                    <a:pt x="52" y="812"/>
                  </a:lnTo>
                  <a:lnTo>
                    <a:pt x="41" y="757"/>
                  </a:lnTo>
                  <a:lnTo>
                    <a:pt x="33" y="693"/>
                  </a:lnTo>
                  <a:lnTo>
                    <a:pt x="25" y="633"/>
                  </a:lnTo>
                  <a:lnTo>
                    <a:pt x="8" y="526"/>
                  </a:lnTo>
                  <a:lnTo>
                    <a:pt x="0" y="411"/>
                  </a:lnTo>
                  <a:lnTo>
                    <a:pt x="4" y="296"/>
                  </a:lnTo>
                  <a:lnTo>
                    <a:pt x="12" y="183"/>
                  </a:lnTo>
                  <a:lnTo>
                    <a:pt x="16" y="148"/>
                  </a:lnTo>
                  <a:lnTo>
                    <a:pt x="29" y="121"/>
                  </a:lnTo>
                  <a:lnTo>
                    <a:pt x="37" y="92"/>
                  </a:lnTo>
                  <a:lnTo>
                    <a:pt x="52" y="68"/>
                  </a:lnTo>
                  <a:lnTo>
                    <a:pt x="56" y="64"/>
                  </a:lnTo>
                  <a:lnTo>
                    <a:pt x="72" y="60"/>
                  </a:lnTo>
                  <a:lnTo>
                    <a:pt x="91" y="60"/>
                  </a:lnTo>
                  <a:lnTo>
                    <a:pt x="112" y="72"/>
                  </a:lnTo>
                  <a:close/>
                </a:path>
              </a:pathLst>
            </a:custGeom>
            <a:solidFill>
              <a:srgbClr val="FFFFFF">
                <a:alpha val="49019"/>
              </a:srgbClr>
            </a:solidFill>
            <a:ln w="9525">
              <a:noFill/>
              <a:miter lim="800000"/>
              <a:headEnd/>
              <a:tailEnd/>
            </a:ln>
          </p:spPr>
          <p:txBody>
            <a:bodyPr/>
            <a:lstStyle/>
            <a:p>
              <a:endParaRPr lang="zh-CN" altLang="en-US"/>
            </a:p>
          </p:txBody>
        </p:sp>
        <p:sp>
          <p:nvSpPr>
            <p:cNvPr id="219171" name="未知"/>
            <p:cNvSpPr>
              <a:spLocks noChangeArrowheads="1"/>
            </p:cNvSpPr>
            <p:nvPr/>
          </p:nvSpPr>
          <p:spPr bwMode="auto">
            <a:xfrm>
              <a:off x="194" y="87"/>
              <a:ext cx="118" cy="255"/>
            </a:xfrm>
            <a:custGeom>
              <a:avLst/>
              <a:gdLst>
                <a:gd name="T0" fmla="*/ 0 w 291"/>
                <a:gd name="T1" fmla="*/ 0 h 627"/>
                <a:gd name="T2" fmla="*/ 0 w 291"/>
                <a:gd name="T3" fmla="*/ 0 h 627"/>
                <a:gd name="T4" fmla="*/ 0 w 291"/>
                <a:gd name="T5" fmla="*/ 0 h 627"/>
                <a:gd name="T6" fmla="*/ 0 w 291"/>
                <a:gd name="T7" fmla="*/ 0 h 627"/>
                <a:gd name="T8" fmla="*/ 0 w 291"/>
                <a:gd name="T9" fmla="*/ 0 h 627"/>
                <a:gd name="T10" fmla="*/ 0 w 291"/>
                <a:gd name="T11" fmla="*/ 0 h 627"/>
                <a:gd name="T12" fmla="*/ 0 w 291"/>
                <a:gd name="T13" fmla="*/ 0 h 627"/>
                <a:gd name="T14" fmla="*/ 0 w 291"/>
                <a:gd name="T15" fmla="*/ 0 h 627"/>
                <a:gd name="T16" fmla="*/ 0 w 291"/>
                <a:gd name="T17" fmla="*/ 0 h 627"/>
                <a:gd name="T18" fmla="*/ 0 w 291"/>
                <a:gd name="T19" fmla="*/ 0 h 627"/>
                <a:gd name="T20" fmla="*/ 0 w 291"/>
                <a:gd name="T21" fmla="*/ 0 h 627"/>
                <a:gd name="T22" fmla="*/ 0 w 291"/>
                <a:gd name="T23" fmla="*/ 0 h 627"/>
                <a:gd name="T24" fmla="*/ 0 w 291"/>
                <a:gd name="T25" fmla="*/ 0 h 627"/>
                <a:gd name="T26" fmla="*/ 0 w 291"/>
                <a:gd name="T27" fmla="*/ 0 h 627"/>
                <a:gd name="T28" fmla="*/ 0 w 291"/>
                <a:gd name="T29" fmla="*/ 0 h 627"/>
                <a:gd name="T30" fmla="*/ 0 w 291"/>
                <a:gd name="T31" fmla="*/ 0 h 627"/>
                <a:gd name="T32" fmla="*/ 0 w 291"/>
                <a:gd name="T33" fmla="*/ 0 h 6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1"/>
                <a:gd name="T52" fmla="*/ 0 h 627"/>
                <a:gd name="T53" fmla="*/ 291 w 291"/>
                <a:gd name="T54" fmla="*/ 627 h 6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1" h="627">
                  <a:moveTo>
                    <a:pt x="48" y="48"/>
                  </a:moveTo>
                  <a:cubicBezTo>
                    <a:pt x="69" y="51"/>
                    <a:pt x="94" y="18"/>
                    <a:pt x="126" y="18"/>
                  </a:cubicBezTo>
                  <a:cubicBezTo>
                    <a:pt x="158" y="18"/>
                    <a:pt x="208" y="24"/>
                    <a:pt x="240" y="48"/>
                  </a:cubicBezTo>
                  <a:lnTo>
                    <a:pt x="291" y="132"/>
                  </a:lnTo>
                  <a:lnTo>
                    <a:pt x="240" y="240"/>
                  </a:lnTo>
                  <a:lnTo>
                    <a:pt x="192" y="288"/>
                  </a:lnTo>
                  <a:lnTo>
                    <a:pt x="264" y="336"/>
                  </a:lnTo>
                  <a:lnTo>
                    <a:pt x="288" y="480"/>
                  </a:lnTo>
                  <a:cubicBezTo>
                    <a:pt x="264" y="536"/>
                    <a:pt x="80" y="621"/>
                    <a:pt x="48" y="624"/>
                  </a:cubicBezTo>
                  <a:cubicBezTo>
                    <a:pt x="16" y="627"/>
                    <a:pt x="96" y="541"/>
                    <a:pt x="96" y="501"/>
                  </a:cubicBezTo>
                  <a:cubicBezTo>
                    <a:pt x="96" y="473"/>
                    <a:pt x="37" y="488"/>
                    <a:pt x="45" y="453"/>
                  </a:cubicBezTo>
                  <a:cubicBezTo>
                    <a:pt x="53" y="429"/>
                    <a:pt x="136" y="320"/>
                    <a:pt x="144" y="288"/>
                  </a:cubicBezTo>
                  <a:cubicBezTo>
                    <a:pt x="152" y="256"/>
                    <a:pt x="112" y="216"/>
                    <a:pt x="96" y="192"/>
                  </a:cubicBezTo>
                  <a:cubicBezTo>
                    <a:pt x="80" y="168"/>
                    <a:pt x="64" y="168"/>
                    <a:pt x="48" y="144"/>
                  </a:cubicBezTo>
                  <a:cubicBezTo>
                    <a:pt x="32" y="120"/>
                    <a:pt x="8" y="72"/>
                    <a:pt x="0" y="48"/>
                  </a:cubicBezTo>
                  <a:lnTo>
                    <a:pt x="0" y="0"/>
                  </a:lnTo>
                  <a:lnTo>
                    <a:pt x="48" y="48"/>
                  </a:lnTo>
                  <a:close/>
                </a:path>
              </a:pathLst>
            </a:custGeom>
            <a:solidFill>
              <a:srgbClr val="FFFFFF">
                <a:alpha val="49019"/>
              </a:srgbClr>
            </a:solidFill>
            <a:ln w="9525">
              <a:noFill/>
              <a:miter lim="800000"/>
              <a:headEnd/>
              <a:tailEnd/>
            </a:ln>
          </p:spPr>
          <p:txBody>
            <a:bodyPr/>
            <a:lstStyle/>
            <a:p>
              <a:endParaRPr lang="zh-CN" altLang="en-US"/>
            </a:p>
          </p:txBody>
        </p:sp>
        <p:sp>
          <p:nvSpPr>
            <p:cNvPr id="219172" name="未知"/>
            <p:cNvSpPr>
              <a:spLocks noEditPoints="1" noChangeArrowheads="1"/>
            </p:cNvSpPr>
            <p:nvPr/>
          </p:nvSpPr>
          <p:spPr bwMode="auto">
            <a:xfrm rot="-4230568">
              <a:off x="-3" y="-1"/>
              <a:ext cx="384" cy="377"/>
            </a:xfrm>
            <a:custGeom>
              <a:avLst/>
              <a:gdLst>
                <a:gd name="T0" fmla="*/ 0 w 2453"/>
                <a:gd name="T1" fmla="*/ 0 h 2458"/>
                <a:gd name="T2" fmla="*/ 0 w 2453"/>
                <a:gd name="T3" fmla="*/ 0 h 2458"/>
                <a:gd name="T4" fmla="*/ 0 w 2453"/>
                <a:gd name="T5" fmla="*/ 0 h 2458"/>
                <a:gd name="T6" fmla="*/ 0 w 2453"/>
                <a:gd name="T7" fmla="*/ 0 h 2458"/>
                <a:gd name="T8" fmla="*/ 0 w 2453"/>
                <a:gd name="T9" fmla="*/ 0 h 2458"/>
                <a:gd name="T10" fmla="*/ 0 w 2453"/>
                <a:gd name="T11" fmla="*/ 0 h 2458"/>
                <a:gd name="T12" fmla="*/ 0 w 2453"/>
                <a:gd name="T13" fmla="*/ 0 h 2458"/>
                <a:gd name="T14" fmla="*/ 0 w 2453"/>
                <a:gd name="T15" fmla="*/ 0 h 2458"/>
                <a:gd name="T16" fmla="*/ 0 w 2453"/>
                <a:gd name="T17" fmla="*/ 0 h 2458"/>
                <a:gd name="T18" fmla="*/ 0 w 2453"/>
                <a:gd name="T19" fmla="*/ 0 h 2458"/>
                <a:gd name="T20" fmla="*/ 0 w 2453"/>
                <a:gd name="T21" fmla="*/ 0 h 2458"/>
                <a:gd name="T22" fmla="*/ 0 w 2453"/>
                <a:gd name="T23" fmla="*/ 0 h 2458"/>
                <a:gd name="T24" fmla="*/ 0 w 2453"/>
                <a:gd name="T25" fmla="*/ 0 h 2458"/>
                <a:gd name="T26" fmla="*/ 0 w 2453"/>
                <a:gd name="T27" fmla="*/ 0 h 2458"/>
                <a:gd name="T28" fmla="*/ 0 w 2453"/>
                <a:gd name="T29" fmla="*/ 0 h 2458"/>
                <a:gd name="T30" fmla="*/ 0 w 2453"/>
                <a:gd name="T31" fmla="*/ 0 h 2458"/>
                <a:gd name="T32" fmla="*/ 0 w 2453"/>
                <a:gd name="T33" fmla="*/ 0 h 2458"/>
                <a:gd name="T34" fmla="*/ 0 w 2453"/>
                <a:gd name="T35" fmla="*/ 0 h 2458"/>
                <a:gd name="T36" fmla="*/ 0 w 2453"/>
                <a:gd name="T37" fmla="*/ 0 h 2458"/>
                <a:gd name="T38" fmla="*/ 0 w 2453"/>
                <a:gd name="T39" fmla="*/ 0 h 2458"/>
                <a:gd name="T40" fmla="*/ 0 w 2453"/>
                <a:gd name="T41" fmla="*/ 0 h 2458"/>
                <a:gd name="T42" fmla="*/ 0 w 2453"/>
                <a:gd name="T43" fmla="*/ 0 h 2458"/>
                <a:gd name="T44" fmla="*/ 0 w 2453"/>
                <a:gd name="T45" fmla="*/ 0 h 2458"/>
                <a:gd name="T46" fmla="*/ 0 w 2453"/>
                <a:gd name="T47" fmla="*/ 0 h 2458"/>
                <a:gd name="T48" fmla="*/ 0 w 2453"/>
                <a:gd name="T49" fmla="*/ 0 h 2458"/>
                <a:gd name="T50" fmla="*/ 0 w 2453"/>
                <a:gd name="T51" fmla="*/ 0 h 2458"/>
                <a:gd name="T52" fmla="*/ 0 w 2453"/>
                <a:gd name="T53" fmla="*/ 0 h 2458"/>
                <a:gd name="T54" fmla="*/ 0 w 2453"/>
                <a:gd name="T55" fmla="*/ 0 h 2458"/>
                <a:gd name="T56" fmla="*/ 0 w 2453"/>
                <a:gd name="T57" fmla="*/ 0 h 2458"/>
                <a:gd name="T58" fmla="*/ 0 w 2453"/>
                <a:gd name="T59" fmla="*/ 0 h 2458"/>
                <a:gd name="T60" fmla="*/ 0 w 2453"/>
                <a:gd name="T61" fmla="*/ 0 h 2458"/>
                <a:gd name="T62" fmla="*/ 0 w 2453"/>
                <a:gd name="T63" fmla="*/ 0 h 2458"/>
                <a:gd name="T64" fmla="*/ 0 w 2453"/>
                <a:gd name="T65" fmla="*/ 0 h 2458"/>
                <a:gd name="T66" fmla="*/ 0 w 2453"/>
                <a:gd name="T67" fmla="*/ 0 h 2458"/>
                <a:gd name="T68" fmla="*/ 0 w 2453"/>
                <a:gd name="T69" fmla="*/ 0 h 2458"/>
                <a:gd name="T70" fmla="*/ 0 w 2453"/>
                <a:gd name="T71" fmla="*/ 0 h 2458"/>
                <a:gd name="T72" fmla="*/ 0 w 2453"/>
                <a:gd name="T73" fmla="*/ 0 h 2458"/>
                <a:gd name="T74" fmla="*/ 0 w 2453"/>
                <a:gd name="T75" fmla="*/ 0 h 2458"/>
                <a:gd name="T76" fmla="*/ 0 w 2453"/>
                <a:gd name="T77" fmla="*/ 0 h 2458"/>
                <a:gd name="T78" fmla="*/ 0 w 2453"/>
                <a:gd name="T79" fmla="*/ 0 h 2458"/>
                <a:gd name="T80" fmla="*/ 0 w 2453"/>
                <a:gd name="T81" fmla="*/ 0 h 2458"/>
                <a:gd name="T82" fmla="*/ 0 w 2453"/>
                <a:gd name="T83" fmla="*/ 0 h 2458"/>
                <a:gd name="T84" fmla="*/ 0 w 2453"/>
                <a:gd name="T85" fmla="*/ 0 h 2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53"/>
                <a:gd name="T130" fmla="*/ 0 h 2458"/>
                <a:gd name="T131" fmla="*/ 2453 w 2453"/>
                <a:gd name="T132" fmla="*/ 2458 h 24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53" h="2458">
                  <a:moveTo>
                    <a:pt x="1229" y="0"/>
                  </a:moveTo>
                  <a:lnTo>
                    <a:pt x="1101" y="8"/>
                  </a:lnTo>
                  <a:lnTo>
                    <a:pt x="982" y="24"/>
                  </a:lnTo>
                  <a:lnTo>
                    <a:pt x="862" y="55"/>
                  </a:lnTo>
                  <a:lnTo>
                    <a:pt x="751" y="95"/>
                  </a:lnTo>
                  <a:lnTo>
                    <a:pt x="644" y="146"/>
                  </a:lnTo>
                  <a:lnTo>
                    <a:pt x="541" y="210"/>
                  </a:lnTo>
                  <a:lnTo>
                    <a:pt x="446" y="278"/>
                  </a:lnTo>
                  <a:lnTo>
                    <a:pt x="358" y="357"/>
                  </a:lnTo>
                  <a:lnTo>
                    <a:pt x="279" y="445"/>
                  </a:lnTo>
                  <a:lnTo>
                    <a:pt x="211" y="540"/>
                  </a:lnTo>
                  <a:lnTo>
                    <a:pt x="147" y="643"/>
                  </a:lnTo>
                  <a:lnTo>
                    <a:pt x="95" y="752"/>
                  </a:lnTo>
                  <a:lnTo>
                    <a:pt x="56" y="863"/>
                  </a:lnTo>
                  <a:lnTo>
                    <a:pt x="24" y="982"/>
                  </a:lnTo>
                  <a:lnTo>
                    <a:pt x="7" y="1101"/>
                  </a:lnTo>
                  <a:lnTo>
                    <a:pt x="0" y="1229"/>
                  </a:lnTo>
                  <a:lnTo>
                    <a:pt x="7" y="1352"/>
                  </a:lnTo>
                  <a:lnTo>
                    <a:pt x="24" y="1475"/>
                  </a:lnTo>
                  <a:lnTo>
                    <a:pt x="56" y="1595"/>
                  </a:lnTo>
                  <a:lnTo>
                    <a:pt x="95" y="1706"/>
                  </a:lnTo>
                  <a:lnTo>
                    <a:pt x="147" y="1813"/>
                  </a:lnTo>
                  <a:lnTo>
                    <a:pt x="211" y="1913"/>
                  </a:lnTo>
                  <a:lnTo>
                    <a:pt x="279" y="2008"/>
                  </a:lnTo>
                  <a:lnTo>
                    <a:pt x="358" y="2096"/>
                  </a:lnTo>
                  <a:lnTo>
                    <a:pt x="446" y="2176"/>
                  </a:lnTo>
                  <a:lnTo>
                    <a:pt x="541" y="2248"/>
                  </a:lnTo>
                  <a:lnTo>
                    <a:pt x="644" y="2310"/>
                  </a:lnTo>
                  <a:lnTo>
                    <a:pt x="751" y="2363"/>
                  </a:lnTo>
                  <a:lnTo>
                    <a:pt x="862" y="2402"/>
                  </a:lnTo>
                  <a:lnTo>
                    <a:pt x="982" y="2434"/>
                  </a:lnTo>
                  <a:lnTo>
                    <a:pt x="1101" y="2450"/>
                  </a:lnTo>
                  <a:lnTo>
                    <a:pt x="1229" y="2458"/>
                  </a:lnTo>
                  <a:lnTo>
                    <a:pt x="1352" y="2450"/>
                  </a:lnTo>
                  <a:lnTo>
                    <a:pt x="1476" y="2434"/>
                  </a:lnTo>
                  <a:lnTo>
                    <a:pt x="1594" y="2402"/>
                  </a:lnTo>
                  <a:lnTo>
                    <a:pt x="1705" y="2363"/>
                  </a:lnTo>
                  <a:lnTo>
                    <a:pt x="1814" y="2310"/>
                  </a:lnTo>
                  <a:lnTo>
                    <a:pt x="1913" y="2248"/>
                  </a:lnTo>
                  <a:lnTo>
                    <a:pt x="2008" y="2176"/>
                  </a:lnTo>
                  <a:lnTo>
                    <a:pt x="2096" y="2096"/>
                  </a:lnTo>
                  <a:lnTo>
                    <a:pt x="2175" y="2008"/>
                  </a:lnTo>
                  <a:lnTo>
                    <a:pt x="2243" y="1913"/>
                  </a:lnTo>
                  <a:lnTo>
                    <a:pt x="2306" y="1813"/>
                  </a:lnTo>
                  <a:lnTo>
                    <a:pt x="2358" y="1706"/>
                  </a:lnTo>
                  <a:lnTo>
                    <a:pt x="2397" y="1595"/>
                  </a:lnTo>
                  <a:lnTo>
                    <a:pt x="2430" y="1475"/>
                  </a:lnTo>
                  <a:lnTo>
                    <a:pt x="2445" y="1352"/>
                  </a:lnTo>
                  <a:lnTo>
                    <a:pt x="2453" y="1229"/>
                  </a:lnTo>
                  <a:lnTo>
                    <a:pt x="2445" y="1101"/>
                  </a:lnTo>
                  <a:lnTo>
                    <a:pt x="2430" y="982"/>
                  </a:lnTo>
                  <a:lnTo>
                    <a:pt x="2397" y="863"/>
                  </a:lnTo>
                  <a:lnTo>
                    <a:pt x="2358" y="752"/>
                  </a:lnTo>
                  <a:lnTo>
                    <a:pt x="2306" y="643"/>
                  </a:lnTo>
                  <a:lnTo>
                    <a:pt x="2243" y="540"/>
                  </a:lnTo>
                  <a:lnTo>
                    <a:pt x="2175" y="445"/>
                  </a:lnTo>
                  <a:lnTo>
                    <a:pt x="2096" y="357"/>
                  </a:lnTo>
                  <a:lnTo>
                    <a:pt x="2008" y="278"/>
                  </a:lnTo>
                  <a:lnTo>
                    <a:pt x="1913" y="210"/>
                  </a:lnTo>
                  <a:lnTo>
                    <a:pt x="1814" y="146"/>
                  </a:lnTo>
                  <a:lnTo>
                    <a:pt x="1705" y="95"/>
                  </a:lnTo>
                  <a:lnTo>
                    <a:pt x="1594" y="55"/>
                  </a:lnTo>
                  <a:lnTo>
                    <a:pt x="1476" y="24"/>
                  </a:lnTo>
                  <a:lnTo>
                    <a:pt x="1352" y="8"/>
                  </a:lnTo>
                  <a:lnTo>
                    <a:pt x="1229" y="0"/>
                  </a:lnTo>
                  <a:close/>
                  <a:moveTo>
                    <a:pt x="1324" y="2263"/>
                  </a:moveTo>
                  <a:lnTo>
                    <a:pt x="1217" y="2259"/>
                  </a:lnTo>
                  <a:lnTo>
                    <a:pt x="1113" y="2244"/>
                  </a:lnTo>
                  <a:lnTo>
                    <a:pt x="1010" y="2215"/>
                  </a:lnTo>
                  <a:lnTo>
                    <a:pt x="914" y="2180"/>
                  </a:lnTo>
                  <a:lnTo>
                    <a:pt x="823" y="2136"/>
                  </a:lnTo>
                  <a:lnTo>
                    <a:pt x="736" y="2084"/>
                  </a:lnTo>
                  <a:lnTo>
                    <a:pt x="656" y="2024"/>
                  </a:lnTo>
                  <a:lnTo>
                    <a:pt x="580" y="1957"/>
                  </a:lnTo>
                  <a:lnTo>
                    <a:pt x="512" y="1881"/>
                  </a:lnTo>
                  <a:lnTo>
                    <a:pt x="454" y="1802"/>
                  </a:lnTo>
                  <a:lnTo>
                    <a:pt x="402" y="1718"/>
                  </a:lnTo>
                  <a:lnTo>
                    <a:pt x="358" y="1626"/>
                  </a:lnTo>
                  <a:lnTo>
                    <a:pt x="322" y="1531"/>
                  </a:lnTo>
                  <a:lnTo>
                    <a:pt x="295" y="1432"/>
                  </a:lnTo>
                  <a:lnTo>
                    <a:pt x="279" y="1328"/>
                  </a:lnTo>
                  <a:lnTo>
                    <a:pt x="275" y="1221"/>
                  </a:lnTo>
                  <a:lnTo>
                    <a:pt x="279" y="1114"/>
                  </a:lnTo>
                  <a:lnTo>
                    <a:pt x="295" y="1009"/>
                  </a:lnTo>
                  <a:lnTo>
                    <a:pt x="322" y="910"/>
                  </a:lnTo>
                  <a:lnTo>
                    <a:pt x="358" y="815"/>
                  </a:lnTo>
                  <a:lnTo>
                    <a:pt x="402" y="723"/>
                  </a:lnTo>
                  <a:lnTo>
                    <a:pt x="454" y="635"/>
                  </a:lnTo>
                  <a:lnTo>
                    <a:pt x="512" y="557"/>
                  </a:lnTo>
                  <a:lnTo>
                    <a:pt x="580" y="481"/>
                  </a:lnTo>
                  <a:lnTo>
                    <a:pt x="656" y="413"/>
                  </a:lnTo>
                  <a:lnTo>
                    <a:pt x="736" y="353"/>
                  </a:lnTo>
                  <a:lnTo>
                    <a:pt x="823" y="302"/>
                  </a:lnTo>
                  <a:lnTo>
                    <a:pt x="914" y="258"/>
                  </a:lnTo>
                  <a:lnTo>
                    <a:pt x="1010" y="222"/>
                  </a:lnTo>
                  <a:lnTo>
                    <a:pt x="1113" y="195"/>
                  </a:lnTo>
                  <a:lnTo>
                    <a:pt x="1217" y="178"/>
                  </a:lnTo>
                  <a:lnTo>
                    <a:pt x="1324" y="174"/>
                  </a:lnTo>
                  <a:lnTo>
                    <a:pt x="1427" y="178"/>
                  </a:lnTo>
                  <a:lnTo>
                    <a:pt x="1530" y="195"/>
                  </a:lnTo>
                  <a:lnTo>
                    <a:pt x="1630" y="222"/>
                  </a:lnTo>
                  <a:lnTo>
                    <a:pt x="1726" y="258"/>
                  </a:lnTo>
                  <a:lnTo>
                    <a:pt x="1818" y="302"/>
                  </a:lnTo>
                  <a:lnTo>
                    <a:pt x="1901" y="353"/>
                  </a:lnTo>
                  <a:lnTo>
                    <a:pt x="1985" y="413"/>
                  </a:lnTo>
                  <a:lnTo>
                    <a:pt x="2055" y="481"/>
                  </a:lnTo>
                  <a:lnTo>
                    <a:pt x="2123" y="557"/>
                  </a:lnTo>
                  <a:lnTo>
                    <a:pt x="2183" y="635"/>
                  </a:lnTo>
                  <a:lnTo>
                    <a:pt x="2235" y="723"/>
                  </a:lnTo>
                  <a:lnTo>
                    <a:pt x="2278" y="815"/>
                  </a:lnTo>
                  <a:lnTo>
                    <a:pt x="2313" y="910"/>
                  </a:lnTo>
                  <a:lnTo>
                    <a:pt x="2342" y="1009"/>
                  </a:lnTo>
                  <a:lnTo>
                    <a:pt x="2358" y="1114"/>
                  </a:lnTo>
                  <a:lnTo>
                    <a:pt x="2362" y="1221"/>
                  </a:lnTo>
                  <a:lnTo>
                    <a:pt x="2358" y="1328"/>
                  </a:lnTo>
                  <a:lnTo>
                    <a:pt x="2342" y="1432"/>
                  </a:lnTo>
                  <a:lnTo>
                    <a:pt x="2313" y="1531"/>
                  </a:lnTo>
                  <a:lnTo>
                    <a:pt x="2278" y="1626"/>
                  </a:lnTo>
                  <a:lnTo>
                    <a:pt x="2235" y="1718"/>
                  </a:lnTo>
                  <a:lnTo>
                    <a:pt x="2183" y="1802"/>
                  </a:lnTo>
                  <a:lnTo>
                    <a:pt x="2123" y="1881"/>
                  </a:lnTo>
                  <a:lnTo>
                    <a:pt x="2055" y="1957"/>
                  </a:lnTo>
                  <a:lnTo>
                    <a:pt x="1985" y="2024"/>
                  </a:lnTo>
                  <a:lnTo>
                    <a:pt x="1901" y="2084"/>
                  </a:lnTo>
                  <a:lnTo>
                    <a:pt x="1818" y="2136"/>
                  </a:lnTo>
                  <a:lnTo>
                    <a:pt x="1726" y="2180"/>
                  </a:lnTo>
                  <a:lnTo>
                    <a:pt x="1630" y="2215"/>
                  </a:lnTo>
                  <a:lnTo>
                    <a:pt x="1530" y="2244"/>
                  </a:lnTo>
                  <a:lnTo>
                    <a:pt x="1427" y="2259"/>
                  </a:lnTo>
                  <a:lnTo>
                    <a:pt x="1324" y="2263"/>
                  </a:lnTo>
                  <a:close/>
                </a:path>
              </a:pathLst>
            </a:custGeom>
            <a:solidFill>
              <a:srgbClr val="FFFFFF">
                <a:alpha val="50195"/>
              </a:srgbClr>
            </a:solidFill>
            <a:ln w="9525">
              <a:noFill/>
              <a:miter lim="800000"/>
              <a:headEnd/>
              <a:tailEnd/>
            </a:ln>
          </p:spPr>
          <p:txBody>
            <a:bodyPr/>
            <a:lstStyle/>
            <a:p>
              <a:endParaRPr lang="zh-CN" altLang="en-US"/>
            </a:p>
          </p:txBody>
        </p:sp>
      </p:grpSp>
      <p:grpSp>
        <p:nvGrpSpPr>
          <p:cNvPr id="4" name="Group 39"/>
          <p:cNvGrpSpPr>
            <a:grpSpLocks/>
          </p:cNvGrpSpPr>
          <p:nvPr/>
        </p:nvGrpSpPr>
        <p:grpSpPr bwMode="auto">
          <a:xfrm rot="6664320">
            <a:off x="8043862" y="4391026"/>
            <a:ext cx="1141413" cy="595312"/>
            <a:chOff x="0" y="0"/>
            <a:chExt cx="1414" cy="588"/>
          </a:xfrm>
        </p:grpSpPr>
        <p:sp>
          <p:nvSpPr>
            <p:cNvPr id="219167" name="未知"/>
            <p:cNvSpPr>
              <a:spLocks/>
            </p:cNvSpPr>
            <p:nvPr/>
          </p:nvSpPr>
          <p:spPr bwMode="auto">
            <a:xfrm>
              <a:off x="747" y="0"/>
              <a:ext cx="667" cy="556"/>
            </a:xfrm>
            <a:custGeom>
              <a:avLst/>
              <a:gdLst>
                <a:gd name="T0" fmla="*/ 368 w 667"/>
                <a:gd name="T1" fmla="*/ 51 h 556"/>
                <a:gd name="T2" fmla="*/ 567 w 667"/>
                <a:gd name="T3" fmla="*/ 51 h 556"/>
                <a:gd name="T4" fmla="*/ 618 w 667"/>
                <a:gd name="T5" fmla="*/ 266 h 556"/>
                <a:gd name="T6" fmla="*/ 350 w 667"/>
                <a:gd name="T7" fmla="*/ 440 h 556"/>
                <a:gd name="T8" fmla="*/ 221 w 667"/>
                <a:gd name="T9" fmla="*/ 491 h 556"/>
                <a:gd name="T10" fmla="*/ 63 w 667"/>
                <a:gd name="T11" fmla="*/ 444 h 556"/>
                <a:gd name="T12" fmla="*/ 54 w 667"/>
                <a:gd name="T13" fmla="*/ 426 h 556"/>
                <a:gd name="T14" fmla="*/ 32 w 667"/>
                <a:gd name="T15" fmla="*/ 359 h 556"/>
                <a:gd name="T16" fmla="*/ 158 w 667"/>
                <a:gd name="T17" fmla="*/ 270 h 556"/>
                <a:gd name="T18" fmla="*/ 219 w 667"/>
                <a:gd name="T19" fmla="*/ 295 h 556"/>
                <a:gd name="T20" fmla="*/ 321 w 667"/>
                <a:gd name="T21" fmla="*/ 450 h 556"/>
                <a:gd name="T22" fmla="*/ 232 w 667"/>
                <a:gd name="T23" fmla="*/ 282 h 556"/>
                <a:gd name="T24" fmla="*/ 149 w 667"/>
                <a:gd name="T25" fmla="*/ 241 h 556"/>
                <a:gd name="T26" fmla="*/ 23 w 667"/>
                <a:gd name="T27" fmla="*/ 323 h 556"/>
                <a:gd name="T28" fmla="*/ 4 w 667"/>
                <a:gd name="T29" fmla="*/ 401 h 556"/>
                <a:gd name="T30" fmla="*/ 59 w 667"/>
                <a:gd name="T31" fmla="*/ 500 h 556"/>
                <a:gd name="T32" fmla="*/ 94 w 667"/>
                <a:gd name="T33" fmla="*/ 530 h 556"/>
                <a:gd name="T34" fmla="*/ 130 w 667"/>
                <a:gd name="T35" fmla="*/ 551 h 556"/>
                <a:gd name="T36" fmla="*/ 159 w 667"/>
                <a:gd name="T37" fmla="*/ 556 h 556"/>
                <a:gd name="T38" fmla="*/ 203 w 667"/>
                <a:gd name="T39" fmla="*/ 544 h 556"/>
                <a:gd name="T40" fmla="*/ 365 w 667"/>
                <a:gd name="T41" fmla="*/ 472 h 556"/>
                <a:gd name="T42" fmla="*/ 418 w 667"/>
                <a:gd name="T43" fmla="*/ 449 h 556"/>
                <a:gd name="T44" fmla="*/ 494 w 667"/>
                <a:gd name="T45" fmla="*/ 414 h 556"/>
                <a:gd name="T46" fmla="*/ 539 w 667"/>
                <a:gd name="T47" fmla="*/ 388 h 556"/>
                <a:gd name="T48" fmla="*/ 590 w 667"/>
                <a:gd name="T49" fmla="*/ 351 h 556"/>
                <a:gd name="T50" fmla="*/ 622 w 667"/>
                <a:gd name="T51" fmla="*/ 313 h 556"/>
                <a:gd name="T52" fmla="*/ 646 w 667"/>
                <a:gd name="T53" fmla="*/ 261 h 556"/>
                <a:gd name="T54" fmla="*/ 657 w 667"/>
                <a:gd name="T55" fmla="*/ 232 h 556"/>
                <a:gd name="T56" fmla="*/ 667 w 667"/>
                <a:gd name="T57" fmla="*/ 159 h 556"/>
                <a:gd name="T58" fmla="*/ 587 w 667"/>
                <a:gd name="T59" fmla="*/ 38 h 556"/>
                <a:gd name="T60" fmla="*/ 528 w 667"/>
                <a:gd name="T61" fmla="*/ 10 h 556"/>
                <a:gd name="T62" fmla="*/ 488 w 667"/>
                <a:gd name="T63" fmla="*/ 1 h 556"/>
                <a:gd name="T64" fmla="*/ 450 w 667"/>
                <a:gd name="T65" fmla="*/ 1 h 556"/>
                <a:gd name="T66" fmla="*/ 414 w 667"/>
                <a:gd name="T67" fmla="*/ 9 h 556"/>
                <a:gd name="T68" fmla="*/ 381 w 667"/>
                <a:gd name="T69" fmla="*/ 23 h 556"/>
                <a:gd name="T70" fmla="*/ 334 w 667"/>
                <a:gd name="T71" fmla="*/ 46 h 556"/>
                <a:gd name="T72" fmla="*/ 296 w 667"/>
                <a:gd name="T73" fmla="*/ 68 h 556"/>
                <a:gd name="T74" fmla="*/ 260 w 667"/>
                <a:gd name="T75" fmla="*/ 94 h 556"/>
                <a:gd name="T76" fmla="*/ 237 w 667"/>
                <a:gd name="T77" fmla="*/ 114 h 556"/>
                <a:gd name="T78" fmla="*/ 206 w 667"/>
                <a:gd name="T79" fmla="*/ 144 h 556"/>
                <a:gd name="T80" fmla="*/ 149 w 667"/>
                <a:gd name="T81" fmla="*/ 198 h 5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67"/>
                <a:gd name="T124" fmla="*/ 0 h 556"/>
                <a:gd name="T125" fmla="*/ 667 w 667"/>
                <a:gd name="T126" fmla="*/ 556 h 5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67" h="556">
                  <a:moveTo>
                    <a:pt x="171" y="189"/>
                  </a:moveTo>
                  <a:lnTo>
                    <a:pt x="368" y="51"/>
                  </a:lnTo>
                  <a:cubicBezTo>
                    <a:pt x="417" y="23"/>
                    <a:pt x="435" y="20"/>
                    <a:pt x="468" y="20"/>
                  </a:cubicBezTo>
                  <a:cubicBezTo>
                    <a:pt x="501" y="20"/>
                    <a:pt x="537" y="28"/>
                    <a:pt x="567" y="51"/>
                  </a:cubicBezTo>
                  <a:cubicBezTo>
                    <a:pt x="597" y="74"/>
                    <a:pt x="642" y="122"/>
                    <a:pt x="650" y="158"/>
                  </a:cubicBezTo>
                  <a:cubicBezTo>
                    <a:pt x="658" y="194"/>
                    <a:pt x="650" y="228"/>
                    <a:pt x="618" y="266"/>
                  </a:cubicBezTo>
                  <a:cubicBezTo>
                    <a:pt x="586" y="304"/>
                    <a:pt x="500" y="355"/>
                    <a:pt x="455" y="384"/>
                  </a:cubicBezTo>
                  <a:lnTo>
                    <a:pt x="350" y="440"/>
                  </a:lnTo>
                  <a:lnTo>
                    <a:pt x="298" y="464"/>
                  </a:lnTo>
                  <a:lnTo>
                    <a:pt x="221" y="491"/>
                  </a:lnTo>
                  <a:lnTo>
                    <a:pt x="141" y="515"/>
                  </a:lnTo>
                  <a:lnTo>
                    <a:pt x="63" y="444"/>
                  </a:lnTo>
                  <a:lnTo>
                    <a:pt x="221" y="317"/>
                  </a:lnTo>
                  <a:lnTo>
                    <a:pt x="54" y="426"/>
                  </a:lnTo>
                  <a:lnTo>
                    <a:pt x="33" y="391"/>
                  </a:lnTo>
                  <a:lnTo>
                    <a:pt x="32" y="359"/>
                  </a:lnTo>
                  <a:lnTo>
                    <a:pt x="120" y="266"/>
                  </a:lnTo>
                  <a:lnTo>
                    <a:pt x="158" y="270"/>
                  </a:lnTo>
                  <a:lnTo>
                    <a:pt x="187" y="280"/>
                  </a:lnTo>
                  <a:lnTo>
                    <a:pt x="219" y="295"/>
                  </a:lnTo>
                  <a:lnTo>
                    <a:pt x="284" y="368"/>
                  </a:lnTo>
                  <a:lnTo>
                    <a:pt x="321" y="450"/>
                  </a:lnTo>
                  <a:lnTo>
                    <a:pt x="294" y="363"/>
                  </a:lnTo>
                  <a:lnTo>
                    <a:pt x="232" y="282"/>
                  </a:lnTo>
                  <a:lnTo>
                    <a:pt x="193" y="255"/>
                  </a:lnTo>
                  <a:lnTo>
                    <a:pt x="149" y="241"/>
                  </a:lnTo>
                  <a:lnTo>
                    <a:pt x="99" y="243"/>
                  </a:lnTo>
                  <a:lnTo>
                    <a:pt x="23" y="323"/>
                  </a:lnTo>
                  <a:lnTo>
                    <a:pt x="0" y="376"/>
                  </a:lnTo>
                  <a:lnTo>
                    <a:pt x="4" y="401"/>
                  </a:lnTo>
                  <a:lnTo>
                    <a:pt x="21" y="447"/>
                  </a:lnTo>
                  <a:lnTo>
                    <a:pt x="59" y="500"/>
                  </a:lnTo>
                  <a:lnTo>
                    <a:pt x="77" y="517"/>
                  </a:lnTo>
                  <a:lnTo>
                    <a:pt x="94" y="530"/>
                  </a:lnTo>
                  <a:lnTo>
                    <a:pt x="113" y="543"/>
                  </a:lnTo>
                  <a:lnTo>
                    <a:pt x="130" y="551"/>
                  </a:lnTo>
                  <a:lnTo>
                    <a:pt x="144" y="556"/>
                  </a:lnTo>
                  <a:lnTo>
                    <a:pt x="159" y="556"/>
                  </a:lnTo>
                  <a:lnTo>
                    <a:pt x="173" y="555"/>
                  </a:lnTo>
                  <a:lnTo>
                    <a:pt x="203" y="544"/>
                  </a:lnTo>
                  <a:lnTo>
                    <a:pt x="244" y="524"/>
                  </a:lnTo>
                  <a:lnTo>
                    <a:pt x="365" y="472"/>
                  </a:lnTo>
                  <a:lnTo>
                    <a:pt x="392" y="460"/>
                  </a:lnTo>
                  <a:lnTo>
                    <a:pt x="418" y="449"/>
                  </a:lnTo>
                  <a:lnTo>
                    <a:pt x="445" y="438"/>
                  </a:lnTo>
                  <a:lnTo>
                    <a:pt x="494" y="414"/>
                  </a:lnTo>
                  <a:lnTo>
                    <a:pt x="516" y="401"/>
                  </a:lnTo>
                  <a:lnTo>
                    <a:pt x="539" y="388"/>
                  </a:lnTo>
                  <a:lnTo>
                    <a:pt x="560" y="375"/>
                  </a:lnTo>
                  <a:lnTo>
                    <a:pt x="590" y="351"/>
                  </a:lnTo>
                  <a:lnTo>
                    <a:pt x="614" y="324"/>
                  </a:lnTo>
                  <a:lnTo>
                    <a:pt x="622" y="313"/>
                  </a:lnTo>
                  <a:lnTo>
                    <a:pt x="641" y="275"/>
                  </a:lnTo>
                  <a:lnTo>
                    <a:pt x="646" y="261"/>
                  </a:lnTo>
                  <a:lnTo>
                    <a:pt x="653" y="246"/>
                  </a:lnTo>
                  <a:lnTo>
                    <a:pt x="657" y="232"/>
                  </a:lnTo>
                  <a:lnTo>
                    <a:pt x="667" y="188"/>
                  </a:lnTo>
                  <a:lnTo>
                    <a:pt x="667" y="159"/>
                  </a:lnTo>
                  <a:lnTo>
                    <a:pt x="652" y="104"/>
                  </a:lnTo>
                  <a:lnTo>
                    <a:pt x="587" y="38"/>
                  </a:lnTo>
                  <a:lnTo>
                    <a:pt x="547" y="17"/>
                  </a:lnTo>
                  <a:lnTo>
                    <a:pt x="528" y="10"/>
                  </a:lnTo>
                  <a:lnTo>
                    <a:pt x="508" y="5"/>
                  </a:lnTo>
                  <a:lnTo>
                    <a:pt x="488" y="1"/>
                  </a:lnTo>
                  <a:lnTo>
                    <a:pt x="468" y="0"/>
                  </a:lnTo>
                  <a:lnTo>
                    <a:pt x="450" y="1"/>
                  </a:lnTo>
                  <a:lnTo>
                    <a:pt x="431" y="4"/>
                  </a:lnTo>
                  <a:lnTo>
                    <a:pt x="414" y="9"/>
                  </a:lnTo>
                  <a:lnTo>
                    <a:pt x="397" y="16"/>
                  </a:lnTo>
                  <a:lnTo>
                    <a:pt x="381" y="23"/>
                  </a:lnTo>
                  <a:lnTo>
                    <a:pt x="348" y="38"/>
                  </a:lnTo>
                  <a:lnTo>
                    <a:pt x="334" y="46"/>
                  </a:lnTo>
                  <a:lnTo>
                    <a:pt x="308" y="60"/>
                  </a:lnTo>
                  <a:lnTo>
                    <a:pt x="296" y="68"/>
                  </a:lnTo>
                  <a:lnTo>
                    <a:pt x="284" y="77"/>
                  </a:lnTo>
                  <a:lnTo>
                    <a:pt x="260" y="94"/>
                  </a:lnTo>
                  <a:lnTo>
                    <a:pt x="249" y="104"/>
                  </a:lnTo>
                  <a:lnTo>
                    <a:pt x="237" y="114"/>
                  </a:lnTo>
                  <a:lnTo>
                    <a:pt x="216" y="135"/>
                  </a:lnTo>
                  <a:lnTo>
                    <a:pt x="206" y="144"/>
                  </a:lnTo>
                  <a:lnTo>
                    <a:pt x="183" y="165"/>
                  </a:lnTo>
                  <a:lnTo>
                    <a:pt x="149" y="198"/>
                  </a:lnTo>
                  <a:lnTo>
                    <a:pt x="128" y="220"/>
                  </a:lnTo>
                </a:path>
              </a:pathLst>
            </a:custGeom>
            <a:solidFill>
              <a:srgbClr val="FFFFFF">
                <a:alpha val="49019"/>
              </a:srgbClr>
            </a:solidFill>
            <a:ln w="9525">
              <a:solidFill>
                <a:srgbClr val="FFFFFF">
                  <a:alpha val="50195"/>
                </a:srgbClr>
              </a:solidFill>
              <a:miter lim="800000"/>
              <a:headEnd/>
              <a:tailEnd/>
            </a:ln>
          </p:spPr>
          <p:txBody>
            <a:bodyPr/>
            <a:lstStyle/>
            <a:p>
              <a:endParaRPr lang="zh-CN" altLang="en-US"/>
            </a:p>
          </p:txBody>
        </p:sp>
        <p:sp>
          <p:nvSpPr>
            <p:cNvPr id="219168" name="未知"/>
            <p:cNvSpPr>
              <a:spLocks/>
            </p:cNvSpPr>
            <p:nvPr/>
          </p:nvSpPr>
          <p:spPr bwMode="auto">
            <a:xfrm>
              <a:off x="0" y="448"/>
              <a:ext cx="781" cy="140"/>
            </a:xfrm>
            <a:custGeom>
              <a:avLst/>
              <a:gdLst>
                <a:gd name="T0" fmla="*/ 1 w 781"/>
                <a:gd name="T1" fmla="*/ 118 h 140"/>
                <a:gd name="T2" fmla="*/ 193 w 781"/>
                <a:gd name="T3" fmla="*/ 22 h 140"/>
                <a:gd name="T4" fmla="*/ 577 w 781"/>
                <a:gd name="T5" fmla="*/ 118 h 140"/>
                <a:gd name="T6" fmla="*/ 768 w 781"/>
                <a:gd name="T7" fmla="*/ 0 h 140"/>
                <a:gd name="T8" fmla="*/ 781 w 781"/>
                <a:gd name="T9" fmla="*/ 18 h 140"/>
                <a:gd name="T10" fmla="*/ 586 w 781"/>
                <a:gd name="T11" fmla="*/ 138 h 140"/>
                <a:gd name="T12" fmla="*/ 198 w 781"/>
                <a:gd name="T13" fmla="*/ 40 h 140"/>
                <a:gd name="T14" fmla="*/ 1 w 781"/>
                <a:gd name="T15" fmla="*/ 118 h 140"/>
                <a:gd name="T16" fmla="*/ 0 60000 65536"/>
                <a:gd name="T17" fmla="*/ 0 60000 65536"/>
                <a:gd name="T18" fmla="*/ 0 60000 65536"/>
                <a:gd name="T19" fmla="*/ 0 60000 65536"/>
                <a:gd name="T20" fmla="*/ 0 60000 65536"/>
                <a:gd name="T21" fmla="*/ 0 60000 65536"/>
                <a:gd name="T22" fmla="*/ 0 60000 65536"/>
                <a:gd name="T23" fmla="*/ 0 60000 65536"/>
                <a:gd name="T24" fmla="*/ 0 w 781"/>
                <a:gd name="T25" fmla="*/ 0 h 140"/>
                <a:gd name="T26" fmla="*/ 781 w 781"/>
                <a:gd name="T27" fmla="*/ 140 h 1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1" h="140">
                  <a:moveTo>
                    <a:pt x="1" y="118"/>
                  </a:moveTo>
                  <a:cubicBezTo>
                    <a:pt x="0" y="115"/>
                    <a:pt x="97" y="22"/>
                    <a:pt x="193" y="22"/>
                  </a:cubicBezTo>
                  <a:cubicBezTo>
                    <a:pt x="289" y="22"/>
                    <a:pt x="483" y="123"/>
                    <a:pt x="577" y="118"/>
                  </a:cubicBezTo>
                  <a:cubicBezTo>
                    <a:pt x="671" y="113"/>
                    <a:pt x="734" y="15"/>
                    <a:pt x="768" y="0"/>
                  </a:cubicBezTo>
                  <a:lnTo>
                    <a:pt x="781" y="18"/>
                  </a:lnTo>
                  <a:cubicBezTo>
                    <a:pt x="751" y="41"/>
                    <a:pt x="683" y="134"/>
                    <a:pt x="586" y="138"/>
                  </a:cubicBezTo>
                  <a:cubicBezTo>
                    <a:pt x="489" y="140"/>
                    <a:pt x="295" y="43"/>
                    <a:pt x="198" y="40"/>
                  </a:cubicBezTo>
                  <a:cubicBezTo>
                    <a:pt x="101" y="37"/>
                    <a:pt x="42" y="102"/>
                    <a:pt x="1" y="118"/>
                  </a:cubicBezTo>
                  <a:close/>
                </a:path>
              </a:pathLst>
            </a:custGeom>
            <a:solidFill>
              <a:srgbClr val="FFFFFF">
                <a:alpha val="49019"/>
              </a:srgbClr>
            </a:solidFill>
            <a:ln w="9525">
              <a:solidFill>
                <a:srgbClr val="FFFFFF">
                  <a:alpha val="50195"/>
                </a:srgbClr>
              </a:solidFill>
              <a:miter lim="800000"/>
              <a:headEnd/>
              <a:tailEnd/>
            </a:ln>
          </p:spPr>
          <p:txBody>
            <a:bodyPr/>
            <a:lstStyle/>
            <a:p>
              <a:endParaRPr lang="zh-CN" altLang="en-US"/>
            </a:p>
          </p:txBody>
        </p:sp>
      </p:grpSp>
      <p:pic>
        <p:nvPicPr>
          <p:cNvPr id="219142" name="Picture 42" descr="CIQ"/>
          <p:cNvPicPr>
            <a:picLocks noChangeAspect="1" noChangeArrowheads="1"/>
          </p:cNvPicPr>
          <p:nvPr/>
        </p:nvPicPr>
        <p:blipFill>
          <a:blip r:embed="rId2"/>
          <a:srcRect/>
          <a:stretch>
            <a:fillRect/>
          </a:stretch>
        </p:blipFill>
        <p:spPr bwMode="auto">
          <a:xfrm>
            <a:off x="323850" y="217488"/>
            <a:ext cx="742950" cy="660400"/>
          </a:xfrm>
          <a:prstGeom prst="rect">
            <a:avLst/>
          </a:prstGeom>
          <a:noFill/>
          <a:ln w="9525">
            <a:noFill/>
            <a:miter lim="800000"/>
            <a:headEnd/>
            <a:tailEnd/>
          </a:ln>
        </p:spPr>
      </p:pic>
      <p:sp>
        <p:nvSpPr>
          <p:cNvPr id="219143" name="Oval 2"/>
          <p:cNvSpPr>
            <a:spLocks noChangeArrowheads="1"/>
          </p:cNvSpPr>
          <p:nvPr/>
        </p:nvSpPr>
        <p:spPr bwMode="auto">
          <a:xfrm>
            <a:off x="1768475" y="1044575"/>
            <a:ext cx="5470525" cy="4048125"/>
          </a:xfrm>
          <a:prstGeom prst="ellipse">
            <a:avLst/>
          </a:prstGeom>
          <a:solidFill>
            <a:schemeClr val="accent1"/>
          </a:solidFill>
          <a:ln w="12700">
            <a:solidFill>
              <a:srgbClr val="000000"/>
            </a:solidFill>
            <a:round/>
            <a:headEnd/>
            <a:tailEnd/>
          </a:ln>
        </p:spPr>
        <p:txBody>
          <a:bodyPr wrap="none" anchor="ctr"/>
          <a:lstStyle/>
          <a:p>
            <a:endParaRPr lang="zh-CN" altLang="zh-CN">
              <a:ea typeface="宋体" charset="-122"/>
            </a:endParaRPr>
          </a:p>
        </p:txBody>
      </p:sp>
      <p:sp>
        <p:nvSpPr>
          <p:cNvPr id="219144" name="Oval 3"/>
          <p:cNvSpPr>
            <a:spLocks noChangeArrowheads="1"/>
          </p:cNvSpPr>
          <p:nvPr/>
        </p:nvSpPr>
        <p:spPr bwMode="auto">
          <a:xfrm>
            <a:off x="3138488" y="2058988"/>
            <a:ext cx="2730500" cy="2020887"/>
          </a:xfrm>
          <a:prstGeom prst="ellipse">
            <a:avLst/>
          </a:prstGeom>
          <a:solidFill>
            <a:schemeClr val="bg1"/>
          </a:solidFill>
          <a:ln w="12700">
            <a:solidFill>
              <a:srgbClr val="000000"/>
            </a:solidFill>
            <a:round/>
            <a:headEnd/>
            <a:tailEnd/>
          </a:ln>
        </p:spPr>
        <p:txBody>
          <a:bodyPr wrap="none" anchor="ctr"/>
          <a:lstStyle/>
          <a:p>
            <a:endParaRPr lang="zh-CN" altLang="zh-CN">
              <a:ea typeface="宋体" charset="-122"/>
            </a:endParaRPr>
          </a:p>
        </p:txBody>
      </p:sp>
      <p:sp>
        <p:nvSpPr>
          <p:cNvPr id="219145" name="Line 4"/>
          <p:cNvSpPr>
            <a:spLocks noChangeShapeType="1"/>
          </p:cNvSpPr>
          <p:nvPr/>
        </p:nvSpPr>
        <p:spPr bwMode="auto">
          <a:xfrm flipH="1" flipV="1">
            <a:off x="2239963" y="1957388"/>
            <a:ext cx="1117600" cy="527050"/>
          </a:xfrm>
          <a:prstGeom prst="line">
            <a:avLst/>
          </a:prstGeom>
          <a:noFill/>
          <a:ln w="12700">
            <a:solidFill>
              <a:srgbClr val="000000"/>
            </a:solidFill>
            <a:round/>
            <a:headEnd/>
            <a:tailEnd/>
          </a:ln>
        </p:spPr>
        <p:txBody>
          <a:bodyPr/>
          <a:lstStyle/>
          <a:p>
            <a:endParaRPr lang="zh-CN" altLang="en-US"/>
          </a:p>
        </p:txBody>
      </p:sp>
      <p:sp>
        <p:nvSpPr>
          <p:cNvPr id="219146" name="Line 5"/>
          <p:cNvSpPr>
            <a:spLocks noChangeShapeType="1"/>
          </p:cNvSpPr>
          <p:nvPr/>
        </p:nvSpPr>
        <p:spPr bwMode="auto">
          <a:xfrm flipV="1">
            <a:off x="5610225" y="1985963"/>
            <a:ext cx="1238250" cy="455612"/>
          </a:xfrm>
          <a:prstGeom prst="line">
            <a:avLst/>
          </a:prstGeom>
          <a:noFill/>
          <a:ln w="12700">
            <a:solidFill>
              <a:srgbClr val="000000"/>
            </a:solidFill>
            <a:round/>
            <a:headEnd/>
            <a:tailEnd/>
          </a:ln>
        </p:spPr>
        <p:txBody>
          <a:bodyPr/>
          <a:lstStyle/>
          <a:p>
            <a:endParaRPr lang="zh-CN" altLang="en-US"/>
          </a:p>
        </p:txBody>
      </p:sp>
      <p:sp>
        <p:nvSpPr>
          <p:cNvPr id="219147" name="Line 6"/>
          <p:cNvSpPr>
            <a:spLocks noChangeShapeType="1"/>
          </p:cNvSpPr>
          <p:nvPr/>
        </p:nvSpPr>
        <p:spPr bwMode="auto">
          <a:xfrm flipV="1">
            <a:off x="4503738" y="1055688"/>
            <a:ext cx="0" cy="998537"/>
          </a:xfrm>
          <a:prstGeom prst="line">
            <a:avLst/>
          </a:prstGeom>
          <a:noFill/>
          <a:ln w="12700">
            <a:solidFill>
              <a:srgbClr val="000000"/>
            </a:solidFill>
            <a:round/>
            <a:headEnd/>
            <a:tailEnd/>
          </a:ln>
        </p:spPr>
        <p:txBody>
          <a:bodyPr/>
          <a:lstStyle/>
          <a:p>
            <a:endParaRPr lang="zh-CN" altLang="en-US"/>
          </a:p>
        </p:txBody>
      </p:sp>
      <p:sp>
        <p:nvSpPr>
          <p:cNvPr id="219148" name="Line 7"/>
          <p:cNvSpPr>
            <a:spLocks noChangeShapeType="1"/>
          </p:cNvSpPr>
          <p:nvPr/>
        </p:nvSpPr>
        <p:spPr bwMode="auto">
          <a:xfrm>
            <a:off x="4492625" y="4084638"/>
            <a:ext cx="0" cy="1006475"/>
          </a:xfrm>
          <a:prstGeom prst="line">
            <a:avLst/>
          </a:prstGeom>
          <a:noFill/>
          <a:ln w="12700">
            <a:solidFill>
              <a:srgbClr val="000000"/>
            </a:solidFill>
            <a:round/>
            <a:headEnd/>
            <a:tailEnd/>
          </a:ln>
        </p:spPr>
        <p:txBody>
          <a:bodyPr/>
          <a:lstStyle/>
          <a:p>
            <a:endParaRPr lang="zh-CN" altLang="en-US"/>
          </a:p>
        </p:txBody>
      </p:sp>
      <p:sp>
        <p:nvSpPr>
          <p:cNvPr id="219149" name="Line 8"/>
          <p:cNvSpPr>
            <a:spLocks noChangeShapeType="1"/>
          </p:cNvSpPr>
          <p:nvPr/>
        </p:nvSpPr>
        <p:spPr bwMode="auto">
          <a:xfrm flipH="1">
            <a:off x="2381250" y="3724275"/>
            <a:ext cx="1093788" cy="608013"/>
          </a:xfrm>
          <a:prstGeom prst="line">
            <a:avLst/>
          </a:prstGeom>
          <a:noFill/>
          <a:ln w="12700">
            <a:solidFill>
              <a:srgbClr val="000000"/>
            </a:solidFill>
            <a:round/>
            <a:headEnd/>
            <a:tailEnd/>
          </a:ln>
        </p:spPr>
        <p:txBody>
          <a:bodyPr/>
          <a:lstStyle/>
          <a:p>
            <a:endParaRPr lang="zh-CN" altLang="en-US"/>
          </a:p>
        </p:txBody>
      </p:sp>
      <p:sp>
        <p:nvSpPr>
          <p:cNvPr id="219150" name="Line 9"/>
          <p:cNvSpPr>
            <a:spLocks noChangeShapeType="1"/>
          </p:cNvSpPr>
          <p:nvPr/>
        </p:nvSpPr>
        <p:spPr bwMode="auto">
          <a:xfrm>
            <a:off x="5591175" y="3724275"/>
            <a:ext cx="1128713" cy="574675"/>
          </a:xfrm>
          <a:prstGeom prst="line">
            <a:avLst/>
          </a:prstGeom>
          <a:noFill/>
          <a:ln w="12700">
            <a:solidFill>
              <a:srgbClr val="000000"/>
            </a:solidFill>
            <a:round/>
            <a:headEnd/>
            <a:tailEnd/>
          </a:ln>
        </p:spPr>
        <p:txBody>
          <a:bodyPr/>
          <a:lstStyle/>
          <a:p>
            <a:endParaRPr lang="zh-CN" altLang="en-US"/>
          </a:p>
        </p:txBody>
      </p:sp>
      <p:sp>
        <p:nvSpPr>
          <p:cNvPr id="219151" name="Line 11"/>
          <p:cNvSpPr>
            <a:spLocks noChangeShapeType="1"/>
          </p:cNvSpPr>
          <p:nvPr/>
        </p:nvSpPr>
        <p:spPr bwMode="auto">
          <a:xfrm>
            <a:off x="6611938" y="3068638"/>
            <a:ext cx="2062162" cy="0"/>
          </a:xfrm>
          <a:prstGeom prst="line">
            <a:avLst/>
          </a:prstGeom>
          <a:noFill/>
          <a:ln w="12700">
            <a:solidFill>
              <a:srgbClr val="000000"/>
            </a:solidFill>
            <a:round/>
            <a:headEnd/>
            <a:tailEnd/>
          </a:ln>
        </p:spPr>
        <p:txBody>
          <a:bodyPr/>
          <a:lstStyle/>
          <a:p>
            <a:endParaRPr lang="zh-CN" altLang="en-US"/>
          </a:p>
        </p:txBody>
      </p:sp>
      <p:sp>
        <p:nvSpPr>
          <p:cNvPr id="219152" name="Line 12"/>
          <p:cNvSpPr>
            <a:spLocks noChangeShapeType="1"/>
          </p:cNvSpPr>
          <p:nvPr/>
        </p:nvSpPr>
        <p:spPr bwMode="auto">
          <a:xfrm>
            <a:off x="381000" y="3068638"/>
            <a:ext cx="2062163" cy="0"/>
          </a:xfrm>
          <a:prstGeom prst="line">
            <a:avLst/>
          </a:prstGeom>
          <a:noFill/>
          <a:ln w="12700">
            <a:solidFill>
              <a:srgbClr val="000000"/>
            </a:solidFill>
            <a:round/>
            <a:headEnd/>
            <a:tailEnd/>
          </a:ln>
        </p:spPr>
        <p:txBody>
          <a:bodyPr/>
          <a:lstStyle/>
          <a:p>
            <a:endParaRPr lang="zh-CN" altLang="en-US"/>
          </a:p>
        </p:txBody>
      </p:sp>
      <p:sp>
        <p:nvSpPr>
          <p:cNvPr id="20533" name="AutoShape 13"/>
          <p:cNvSpPr>
            <a:spLocks noChangeArrowheads="1"/>
          </p:cNvSpPr>
          <p:nvPr/>
        </p:nvSpPr>
        <p:spPr bwMode="auto">
          <a:xfrm rot="5400000">
            <a:off x="7335044" y="1778794"/>
            <a:ext cx="611188" cy="2647950"/>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0534" name="AutoShape 14"/>
          <p:cNvSpPr>
            <a:spLocks noChangeArrowheads="1"/>
          </p:cNvSpPr>
          <p:nvPr/>
        </p:nvSpPr>
        <p:spPr bwMode="auto">
          <a:xfrm rot="5400000">
            <a:off x="6630194" y="-159544"/>
            <a:ext cx="565150" cy="3240088"/>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0535" name="AutoShape 15"/>
          <p:cNvSpPr>
            <a:spLocks noChangeArrowheads="1"/>
          </p:cNvSpPr>
          <p:nvPr/>
        </p:nvSpPr>
        <p:spPr bwMode="auto">
          <a:xfrm rot="5400000">
            <a:off x="2135188" y="-203200"/>
            <a:ext cx="581025" cy="3279775"/>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0536" name="AutoShape 16"/>
          <p:cNvSpPr>
            <a:spLocks noChangeArrowheads="1"/>
          </p:cNvSpPr>
          <p:nvPr/>
        </p:nvSpPr>
        <p:spPr bwMode="auto">
          <a:xfrm rot="5400000">
            <a:off x="6311900" y="3278188"/>
            <a:ext cx="611187" cy="2649538"/>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0537" name="AutoShape 17"/>
          <p:cNvSpPr>
            <a:spLocks noChangeArrowheads="1"/>
          </p:cNvSpPr>
          <p:nvPr/>
        </p:nvSpPr>
        <p:spPr bwMode="auto">
          <a:xfrm rot="5400000">
            <a:off x="2505869" y="3045619"/>
            <a:ext cx="615950" cy="3055938"/>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0538" name="AutoShape 18"/>
          <p:cNvSpPr>
            <a:spLocks noChangeArrowheads="1"/>
          </p:cNvSpPr>
          <p:nvPr/>
        </p:nvSpPr>
        <p:spPr bwMode="auto">
          <a:xfrm rot="5400000">
            <a:off x="1285081" y="1605757"/>
            <a:ext cx="619125" cy="2954338"/>
          </a:xfrm>
          <a:prstGeom prst="cube">
            <a:avLst>
              <a:gd name="adj" fmla="val 18250"/>
            </a:avLst>
          </a:prstGeom>
          <a:solidFill>
            <a:schemeClr val="tx2"/>
          </a:solidFill>
          <a:ln w="9525">
            <a:noFill/>
            <a:miter lim="800000"/>
            <a:headEnd/>
            <a:tailEnd/>
          </a:ln>
          <a:effectLst>
            <a:outerShdw dist="101600" dir="2700000" algn="ctr" rotWithShape="0">
              <a:schemeClr val="bg1">
                <a:alpha val="31999"/>
              </a:schemeClr>
            </a:outerShdw>
          </a:effectLst>
        </p:spPr>
        <p:txBody>
          <a:bodyPr rot="10800000" vert="eaVert" wrap="none" lIns="87313" tIns="44450" rIns="87313" bIns="44450" anchor="ctr"/>
          <a:lstStyle/>
          <a:p>
            <a:pPr defTabSz="857250">
              <a:buFont typeface="Arial" pitchFamily="34" charset="0"/>
              <a:buNone/>
              <a:defRPr/>
            </a:pPr>
            <a:endParaRPr lang="zh-CN" altLang="zh-CN">
              <a:ea typeface="+mn-ea"/>
            </a:endParaRPr>
          </a:p>
        </p:txBody>
      </p:sp>
      <p:sp>
        <p:nvSpPr>
          <p:cNvPr id="219159" name="Text Box 59"/>
          <p:cNvSpPr txBox="1">
            <a:spLocks noChangeArrowheads="1"/>
          </p:cNvSpPr>
          <p:nvPr/>
        </p:nvSpPr>
        <p:spPr bwMode="auto">
          <a:xfrm>
            <a:off x="785813" y="1214438"/>
            <a:ext cx="3319462" cy="369887"/>
          </a:xfrm>
          <a:prstGeom prst="rect">
            <a:avLst/>
          </a:prstGeom>
          <a:noFill/>
          <a:ln w="9525">
            <a:noFill/>
            <a:miter lim="800000"/>
            <a:headEnd/>
            <a:tailEnd/>
          </a:ln>
        </p:spPr>
        <p:txBody>
          <a:bodyPr>
            <a:spAutoFit/>
          </a:bodyPr>
          <a:lstStyle/>
          <a:p>
            <a:r>
              <a:rPr lang="zh-CN" dirty="0">
                <a:latin typeface="微软雅黑" pitchFamily="34" charset="-122"/>
              </a:rPr>
              <a:t>加强进出口商品质量宏观管理</a:t>
            </a:r>
          </a:p>
        </p:txBody>
      </p:sp>
      <p:sp>
        <p:nvSpPr>
          <p:cNvPr id="219160" name="Text Box 60"/>
          <p:cNvSpPr txBox="1">
            <a:spLocks noChangeArrowheads="1"/>
          </p:cNvSpPr>
          <p:nvPr/>
        </p:nvSpPr>
        <p:spPr bwMode="auto">
          <a:xfrm>
            <a:off x="5508625" y="1238250"/>
            <a:ext cx="2749550" cy="369888"/>
          </a:xfrm>
          <a:prstGeom prst="rect">
            <a:avLst/>
          </a:prstGeom>
          <a:noFill/>
          <a:ln w="9525">
            <a:noFill/>
            <a:miter lim="800000"/>
            <a:headEnd/>
            <a:tailEnd/>
          </a:ln>
        </p:spPr>
        <p:txBody>
          <a:bodyPr>
            <a:spAutoFit/>
          </a:bodyPr>
          <a:lstStyle/>
          <a:p>
            <a:r>
              <a:rPr lang="zh-CN" dirty="0">
                <a:latin typeface="微软雅黑" pitchFamily="34" charset="-122"/>
              </a:rPr>
              <a:t>创新进口检验监管机制</a:t>
            </a:r>
          </a:p>
        </p:txBody>
      </p:sp>
      <p:sp>
        <p:nvSpPr>
          <p:cNvPr id="219161" name="Text Box 61"/>
          <p:cNvSpPr txBox="1">
            <a:spLocks noChangeArrowheads="1"/>
          </p:cNvSpPr>
          <p:nvPr/>
        </p:nvSpPr>
        <p:spPr bwMode="auto">
          <a:xfrm>
            <a:off x="142875" y="2857500"/>
            <a:ext cx="2928938" cy="369888"/>
          </a:xfrm>
          <a:prstGeom prst="rect">
            <a:avLst/>
          </a:prstGeom>
          <a:noFill/>
          <a:ln w="9525">
            <a:noFill/>
            <a:miter lim="800000"/>
            <a:headEnd/>
            <a:tailEnd/>
          </a:ln>
        </p:spPr>
        <p:txBody>
          <a:bodyPr>
            <a:spAutoFit/>
          </a:bodyPr>
          <a:lstStyle/>
          <a:p>
            <a:r>
              <a:rPr lang="zh-CN">
                <a:solidFill>
                  <a:srgbClr val="FF0000"/>
                </a:solidFill>
                <a:latin typeface="微软雅黑" pitchFamily="34" charset="-122"/>
              </a:rPr>
              <a:t>深化出口检验监管制度改革</a:t>
            </a:r>
          </a:p>
        </p:txBody>
      </p:sp>
      <p:sp>
        <p:nvSpPr>
          <p:cNvPr id="219162" name="Text Box 62"/>
          <p:cNvSpPr txBox="1">
            <a:spLocks noChangeArrowheads="1"/>
          </p:cNvSpPr>
          <p:nvPr/>
        </p:nvSpPr>
        <p:spPr bwMode="auto">
          <a:xfrm>
            <a:off x="1260475" y="4357688"/>
            <a:ext cx="2954338" cy="369887"/>
          </a:xfrm>
          <a:prstGeom prst="rect">
            <a:avLst/>
          </a:prstGeom>
          <a:noFill/>
          <a:ln w="9525">
            <a:noFill/>
            <a:miter lim="800000"/>
            <a:headEnd/>
            <a:tailEnd/>
          </a:ln>
        </p:spPr>
        <p:txBody>
          <a:bodyPr wrap="none">
            <a:spAutoFit/>
          </a:bodyPr>
          <a:lstStyle/>
          <a:p>
            <a:r>
              <a:rPr lang="zh-CN" dirty="0">
                <a:latin typeface="微软雅黑" pitchFamily="34" charset="-122"/>
              </a:rPr>
              <a:t>培育和管理第三方检验机构</a:t>
            </a:r>
          </a:p>
        </p:txBody>
      </p:sp>
      <p:sp>
        <p:nvSpPr>
          <p:cNvPr id="219163" name="Text Box 63"/>
          <p:cNvSpPr txBox="1">
            <a:spLocks noChangeArrowheads="1"/>
          </p:cNvSpPr>
          <p:nvPr/>
        </p:nvSpPr>
        <p:spPr bwMode="auto">
          <a:xfrm>
            <a:off x="6372225" y="2917825"/>
            <a:ext cx="2492375" cy="369888"/>
          </a:xfrm>
          <a:prstGeom prst="rect">
            <a:avLst/>
          </a:prstGeom>
          <a:noFill/>
          <a:ln w="9525">
            <a:noFill/>
            <a:miter lim="800000"/>
            <a:headEnd/>
            <a:tailEnd/>
          </a:ln>
        </p:spPr>
        <p:txBody>
          <a:bodyPr wrap="none">
            <a:spAutoFit/>
          </a:bodyPr>
          <a:lstStyle/>
          <a:p>
            <a:r>
              <a:rPr lang="zh-CN" dirty="0">
                <a:latin typeface="微软雅黑" pitchFamily="34" charset="-122"/>
              </a:rPr>
              <a:t>打击出口假冒伪劣商品</a:t>
            </a:r>
          </a:p>
        </p:txBody>
      </p:sp>
      <p:sp>
        <p:nvSpPr>
          <p:cNvPr id="219164" name="Text Box 64"/>
          <p:cNvSpPr txBox="1">
            <a:spLocks noChangeArrowheads="1"/>
          </p:cNvSpPr>
          <p:nvPr/>
        </p:nvSpPr>
        <p:spPr bwMode="auto">
          <a:xfrm>
            <a:off x="5435600" y="4418013"/>
            <a:ext cx="2262188" cy="369887"/>
          </a:xfrm>
          <a:prstGeom prst="rect">
            <a:avLst/>
          </a:prstGeom>
          <a:noFill/>
          <a:ln w="9525">
            <a:noFill/>
            <a:miter lim="800000"/>
            <a:headEnd/>
            <a:tailEnd/>
          </a:ln>
        </p:spPr>
        <p:txBody>
          <a:bodyPr wrap="none">
            <a:spAutoFit/>
          </a:bodyPr>
          <a:lstStyle/>
          <a:p>
            <a:r>
              <a:rPr lang="zh-CN" dirty="0">
                <a:latin typeface="微软雅黑" pitchFamily="34" charset="-122"/>
              </a:rPr>
              <a:t>强化技术性贸易措施</a:t>
            </a:r>
          </a:p>
        </p:txBody>
      </p:sp>
      <p:sp>
        <p:nvSpPr>
          <p:cNvPr id="219165" name="矩形 6"/>
          <p:cNvSpPr>
            <a:spLocks noChangeArrowheads="1"/>
          </p:cNvSpPr>
          <p:nvPr/>
        </p:nvSpPr>
        <p:spPr bwMode="auto">
          <a:xfrm>
            <a:off x="3429000" y="2428875"/>
            <a:ext cx="2357438" cy="1364604"/>
          </a:xfrm>
          <a:prstGeom prst="rect">
            <a:avLst/>
          </a:prstGeom>
          <a:noFill/>
          <a:ln w="9525">
            <a:noFill/>
            <a:miter lim="800000"/>
            <a:headEnd/>
            <a:tailEnd/>
          </a:ln>
        </p:spPr>
        <p:txBody>
          <a:bodyPr>
            <a:spAutoFit/>
          </a:bodyPr>
          <a:lstStyle/>
          <a:p>
            <a:pPr algn="ctr">
              <a:lnSpc>
                <a:spcPts val="3400"/>
              </a:lnSpc>
            </a:pPr>
            <a:r>
              <a:rPr lang="zh-CN" altLang="en-US" sz="2400" b="1" dirty="0">
                <a:latin typeface="微软雅黑" pitchFamily="34" charset="-122"/>
              </a:rPr>
              <a:t>总局成立六个深化出口检验监管制度改革组</a:t>
            </a:r>
            <a:endParaRPr lang="zh-CN" altLang="en-US" sz="2400" dirty="0">
              <a:solidFill>
                <a:srgbClr val="033C8F"/>
              </a:solidFill>
              <a:latin typeface="微软雅黑" pitchFamily="34"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785786" y="1785930"/>
            <a:ext cx="4143404" cy="2897208"/>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nSpc>
                <a:spcPct val="150000"/>
              </a:lnSpc>
              <a:buFont typeface="Wingdings" pitchFamily="2" charset="2"/>
              <a:buChar char="u"/>
              <a:defRPr/>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进口消费品检验监管</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出口重点商品检验监管 </a:t>
            </a:r>
            <a:endParaRPr lang="en-US" altLang="zh-CN"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目录</a:t>
            </a: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外商品监督</a:t>
            </a: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抽查</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打击出口假冒伪劣</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a:p>
            <a:pPr>
              <a:lnSpc>
                <a:spcPct val="150000"/>
              </a:lnSpc>
              <a:buFont typeface="Wingdings" pitchFamily="2" charset="2"/>
              <a:buChar char="u"/>
              <a:defRPr/>
            </a:pPr>
            <a:r>
              <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   </a:t>
            </a: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跨</a:t>
            </a:r>
            <a:r>
              <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境电子商务检验监管</a:t>
            </a:r>
          </a:p>
        </p:txBody>
      </p:sp>
      <p:pic>
        <p:nvPicPr>
          <p:cNvPr id="5" name="图片 3"/>
          <p:cNvPicPr>
            <a:picLocks noChangeAspect="1"/>
          </p:cNvPicPr>
          <p:nvPr/>
        </p:nvPicPr>
        <p:blipFill>
          <a:blip r:embed="rId4">
            <a:extLst>
              <a:ext uri="{28A0092B-C50C-407E-A947-70E740481C1C}">
                <a14:useLocalDpi xmlns="" xmlns:a14="http://schemas.microsoft.com/office/drawing/2010/main" val="0"/>
              </a:ext>
            </a:extLst>
          </a:blip>
          <a:srcRect b="5198"/>
          <a:stretch>
            <a:fillRect/>
          </a:stretch>
        </p:blipFill>
        <p:spPr bwMode="auto">
          <a:xfrm>
            <a:off x="5500694" y="1857368"/>
            <a:ext cx="3214710" cy="271464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1714480" y="2143120"/>
            <a:ext cx="6286544" cy="1643074"/>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lnSpc>
                <a:spcPct val="150000"/>
              </a:lnSpc>
              <a:defRPr/>
            </a:pPr>
            <a:r>
              <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进口消费品检验监管</a:t>
            </a:r>
            <a:endParaRPr lang="en-US" altLang="zh-C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 xmlns:p14="http://schemas.microsoft.com/office/powerpoint/2010/main" val="893166839"/>
              </p:ext>
            </p:extLst>
          </p:nvPr>
        </p:nvGraphicFramePr>
        <p:xfrm>
          <a:off x="571472" y="1142988"/>
          <a:ext cx="8001056" cy="3000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矩形 27"/>
          <p:cNvSpPr/>
          <p:nvPr/>
        </p:nvSpPr>
        <p:spPr>
          <a:xfrm>
            <a:off x="642910" y="571484"/>
            <a:ext cx="4071966"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defRPr/>
            </a:pPr>
            <a:r>
              <a:rPr lang="en-US" altLang="zh-CN" sz="2400" b="1" dirty="0" smtClean="0">
                <a:solidFill>
                  <a:srgbClr val="145E83"/>
                </a:solidFill>
                <a:latin typeface="微软雅黑" pitchFamily="34" charset="-122"/>
              </a:rPr>
              <a:t>2015</a:t>
            </a:r>
            <a:r>
              <a:rPr lang="zh-CN" altLang="en-US" sz="2400" b="1" dirty="0" smtClean="0">
                <a:solidFill>
                  <a:srgbClr val="145E83"/>
                </a:solidFill>
                <a:latin typeface="微软雅黑" pitchFamily="34" charset="-122"/>
              </a:rPr>
              <a:t>年江苏进口消费品情况</a:t>
            </a:r>
            <a:endParaRPr lang="zh-CN" altLang="en-US" sz="2400" b="1" dirty="0">
              <a:solidFill>
                <a:srgbClr val="145E83"/>
              </a:solidFill>
              <a:latin typeface="微软雅黑" pitchFamily="34" charset="-122"/>
            </a:endParaRPr>
          </a:p>
        </p:txBody>
      </p:sp>
      <p:sp>
        <p:nvSpPr>
          <p:cNvPr id="4" name="矩形 3"/>
          <p:cNvSpPr>
            <a:spLocks noChangeArrowheads="1"/>
          </p:cNvSpPr>
          <p:nvPr/>
        </p:nvSpPr>
        <p:spPr bwMode="auto">
          <a:xfrm>
            <a:off x="1000100" y="4071946"/>
            <a:ext cx="7143800" cy="1015663"/>
          </a:xfrm>
          <a:prstGeom prst="rect">
            <a:avLst/>
          </a:prstGeom>
          <a:solidFill>
            <a:schemeClr val="accent1">
              <a:lumMod val="40000"/>
              <a:lumOff val="60000"/>
            </a:schemeClr>
          </a:solidFill>
          <a:ln w="9525">
            <a:noFill/>
            <a:miter lim="800000"/>
            <a:headEnd/>
            <a:tailEnd/>
          </a:ln>
        </p:spPr>
        <p:txBody>
          <a:bodyPr wrap="square">
            <a:spAutoFit/>
          </a:bodyPr>
          <a:lstStyle/>
          <a:p>
            <a:pPr algn="ctr"/>
            <a:r>
              <a:rPr lang="zh-CN" altLang="en-US" sz="2400" b="1" dirty="0" smtClean="0">
                <a:latin typeface="微软雅黑" pitchFamily="34" charset="-122"/>
              </a:rPr>
              <a:t>江苏是消费品出口、消费“</a:t>
            </a:r>
            <a:r>
              <a:rPr lang="zh-CN" altLang="en-US" sz="6000" b="1" dirty="0" smtClean="0">
                <a:solidFill>
                  <a:srgbClr val="FF0000"/>
                </a:solidFill>
                <a:latin typeface="微软雅黑" pitchFamily="34" charset="-122"/>
              </a:rPr>
              <a:t>大</a:t>
            </a:r>
            <a:r>
              <a:rPr lang="zh-CN" altLang="en-US" sz="2400" b="1" dirty="0" smtClean="0">
                <a:latin typeface="微软雅黑" pitchFamily="34" charset="-122"/>
              </a:rPr>
              <a:t>省”，进口“</a:t>
            </a:r>
            <a:r>
              <a:rPr lang="zh-CN" altLang="en-US" sz="1600" b="1" dirty="0" smtClean="0">
                <a:solidFill>
                  <a:srgbClr val="FF0000"/>
                </a:solidFill>
                <a:latin typeface="微软雅黑" pitchFamily="34" charset="-122"/>
              </a:rPr>
              <a:t>小</a:t>
            </a:r>
            <a:r>
              <a:rPr lang="zh-CN" altLang="en-US" sz="2400" b="1" dirty="0" smtClean="0">
                <a:latin typeface="微软雅黑" pitchFamily="34" charset="-122"/>
              </a:rPr>
              <a:t>省”</a:t>
            </a:r>
            <a:endParaRPr lang="zh-CN" altLang="en-US" sz="2400" b="1" dirty="0">
              <a:latin typeface="微软雅黑" pitchFamily="34" charset="-122"/>
            </a:endParaRPr>
          </a:p>
        </p:txBody>
      </p:sp>
    </p:spTree>
    <p:extLst>
      <p:ext uri="{BB962C8B-B14F-4D97-AF65-F5344CB8AC3E}">
        <p14:creationId xmlns="" xmlns:p14="http://schemas.microsoft.com/office/powerpoint/2010/main" val="67457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a:grpSpLocks/>
          </p:cNvGrpSpPr>
          <p:nvPr/>
        </p:nvGrpSpPr>
        <p:grpSpPr bwMode="auto">
          <a:xfrm>
            <a:off x="1142976" y="768320"/>
            <a:ext cx="7681912" cy="4787770"/>
            <a:chOff x="461963" y="500048"/>
            <a:chExt cx="8154987" cy="5250953"/>
          </a:xfrm>
        </p:grpSpPr>
        <p:sp>
          <p:nvSpPr>
            <p:cNvPr id="222214" name="AutoShape 28"/>
            <p:cNvSpPr>
              <a:spLocks noChangeArrowheads="1"/>
            </p:cNvSpPr>
            <p:nvPr/>
          </p:nvSpPr>
          <p:spPr bwMode="auto">
            <a:xfrm>
              <a:off x="593725" y="4102085"/>
              <a:ext cx="2074863" cy="1576388"/>
            </a:xfrm>
            <a:prstGeom prst="roundRect">
              <a:avLst>
                <a:gd name="adj" fmla="val 6185"/>
              </a:avLst>
            </a:prstGeom>
            <a:noFill/>
            <a:ln w="19050">
              <a:solidFill>
                <a:srgbClr val="006666"/>
              </a:solidFill>
              <a:round/>
              <a:headEnd/>
              <a:tailEnd/>
            </a:ln>
            <a:effectLst>
              <a:prstShdw prst="shdw17" dist="17961" dir="2700000">
                <a:srgbClr val="003D3D"/>
              </a:prstShdw>
            </a:effectLst>
          </p:spPr>
          <p:txBody>
            <a:bodyPr wrap="none" anchor="ctr"/>
            <a:lstStyle/>
            <a:p>
              <a:endParaRPr lang="zh-CN" altLang="en-US">
                <a:latin typeface="微软雅黑" pitchFamily="34" charset="-122"/>
              </a:endParaRPr>
            </a:p>
          </p:txBody>
        </p:sp>
        <p:sp>
          <p:nvSpPr>
            <p:cNvPr id="222215" name="AutoShape 4"/>
            <p:cNvSpPr>
              <a:spLocks noChangeArrowheads="1"/>
            </p:cNvSpPr>
            <p:nvPr/>
          </p:nvSpPr>
          <p:spPr bwMode="auto">
            <a:xfrm>
              <a:off x="461963" y="3070210"/>
              <a:ext cx="3005137" cy="703263"/>
            </a:xfrm>
            <a:prstGeom prst="parallelogram">
              <a:avLst>
                <a:gd name="adj" fmla="val 96779"/>
              </a:avLst>
            </a:prstGeom>
            <a:gradFill rotWithShape="1">
              <a:gsLst>
                <a:gs pos="0">
                  <a:srgbClr val="99CC00"/>
                </a:gs>
                <a:gs pos="100000">
                  <a:srgbClr val="CCFFCC"/>
                </a:gs>
              </a:gsLst>
              <a:lin ang="5400000" scaled="1"/>
            </a:gradFill>
            <a:ln w="9525">
              <a:miter lim="800000"/>
              <a:headEnd/>
              <a:tailEnd/>
            </a:ln>
            <a:scene3d>
              <a:camera prst="legacyObliqueBottom"/>
              <a:lightRig rig="legacyFlat3" dir="b"/>
            </a:scene3d>
            <a:sp3d extrusionH="887400" prstMaterial="legacyMatte">
              <a:bevelT w="13500" h="13500" prst="angle"/>
              <a:bevelB w="13500" h="13500" prst="angle"/>
              <a:extrusionClr>
                <a:srgbClr val="99CC00"/>
              </a:extrusionClr>
            </a:sp3d>
          </p:spPr>
          <p:txBody>
            <a:bodyPr wrap="none" anchor="ctr">
              <a:flatTx/>
            </a:bodyPr>
            <a:lstStyle/>
            <a:p>
              <a:endParaRPr lang="zh-CN" altLang="en-US">
                <a:latin typeface="微软雅黑" pitchFamily="34" charset="-122"/>
              </a:endParaRPr>
            </a:p>
          </p:txBody>
        </p:sp>
        <p:sp>
          <p:nvSpPr>
            <p:cNvPr id="222216" name="AutoShape 8"/>
            <p:cNvSpPr>
              <a:spLocks noChangeArrowheads="1"/>
            </p:cNvSpPr>
            <p:nvPr/>
          </p:nvSpPr>
          <p:spPr bwMode="auto">
            <a:xfrm rot="16200000" flipH="1">
              <a:off x="2218532" y="2963054"/>
              <a:ext cx="1847850" cy="719137"/>
            </a:xfrm>
            <a:prstGeom prst="parallelogram">
              <a:avLst>
                <a:gd name="adj" fmla="val 94038"/>
              </a:avLst>
            </a:prstGeom>
            <a:gradFill rotWithShape="0">
              <a:gsLst>
                <a:gs pos="0">
                  <a:srgbClr val="336600"/>
                </a:gs>
                <a:gs pos="100000">
                  <a:srgbClr val="003300"/>
                </a:gs>
              </a:gsLst>
              <a:lin ang="5400000" scaled="1"/>
            </a:gradFill>
            <a:ln w="9525" algn="ctr">
              <a:noFill/>
              <a:miter lim="800000"/>
              <a:headEnd/>
              <a:tailEnd/>
            </a:ln>
          </p:spPr>
          <p:txBody>
            <a:bodyPr wrap="none" anchor="ctr"/>
            <a:lstStyle/>
            <a:p>
              <a:endParaRPr lang="zh-CN" altLang="en-US">
                <a:latin typeface="微软雅黑" pitchFamily="34" charset="-122"/>
              </a:endParaRPr>
            </a:p>
          </p:txBody>
        </p:sp>
        <p:sp>
          <p:nvSpPr>
            <p:cNvPr id="222217" name="AutoShape 27"/>
            <p:cNvSpPr>
              <a:spLocks noChangeArrowheads="1"/>
            </p:cNvSpPr>
            <p:nvPr/>
          </p:nvSpPr>
          <p:spPr bwMode="auto">
            <a:xfrm>
              <a:off x="613343" y="4182459"/>
              <a:ext cx="2047875" cy="1568542"/>
            </a:xfrm>
            <a:prstGeom prst="roundRect">
              <a:avLst>
                <a:gd name="adj" fmla="val 6477"/>
              </a:avLst>
            </a:prstGeom>
            <a:gradFill rotWithShape="1">
              <a:gsLst>
                <a:gs pos="0">
                  <a:srgbClr val="FFFFFF">
                    <a:alpha val="0"/>
                  </a:srgbClr>
                </a:gs>
                <a:gs pos="100000">
                  <a:srgbClr val="4BC0E5"/>
                </a:gs>
              </a:gsLst>
              <a:lin ang="5400000" scaled="1"/>
            </a:gradFill>
            <a:ln w="12700" algn="ctr">
              <a:noFill/>
              <a:round/>
              <a:headEnd/>
              <a:tailEnd/>
            </a:ln>
          </p:spPr>
          <p:txBody>
            <a:bodyPr wrap="square" lIns="36000" tIns="46800" rIns="36000" bIns="46800" anchor="ctr">
              <a:spAutoFit/>
            </a:bodyPr>
            <a:lstStyle/>
            <a:p>
              <a:pPr>
                <a:lnSpc>
                  <a:spcPts val="2000"/>
                </a:lnSpc>
              </a:pPr>
              <a:r>
                <a:rPr lang="zh-CN" altLang="en-US" sz="1100" dirty="0">
                  <a:latin typeface="微软雅黑" pitchFamily="34" charset="-122"/>
                  <a:ea typeface="微软雅黑" pitchFamily="34" charset="-122"/>
                </a:rPr>
                <a:t>为维护我国消费者的健康和安全，进一步提升进出口消费品质量安全，</a:t>
              </a:r>
              <a:r>
                <a:rPr lang="en-US" altLang="zh-CN" sz="1100" dirty="0">
                  <a:latin typeface="微软雅黑" pitchFamily="34" charset="-122"/>
                  <a:ea typeface="微软雅黑" pitchFamily="34" charset="-122"/>
                </a:rPr>
                <a:t>《</a:t>
              </a:r>
              <a:r>
                <a:rPr lang="zh-CN" altLang="en-US" sz="1100" dirty="0">
                  <a:latin typeface="微软雅黑" pitchFamily="34" charset="-122"/>
                  <a:ea typeface="微软雅黑" pitchFamily="34" charset="-122"/>
                </a:rPr>
                <a:t>消费品安全法</a:t>
              </a:r>
              <a:r>
                <a:rPr lang="en-US" altLang="zh-CN" sz="1100" dirty="0">
                  <a:latin typeface="微软雅黑" pitchFamily="34" charset="-122"/>
                  <a:ea typeface="微软雅黑" pitchFamily="34" charset="-122"/>
                </a:rPr>
                <a:t>》</a:t>
              </a:r>
              <a:r>
                <a:rPr lang="zh-CN" altLang="en-US" sz="1100" dirty="0">
                  <a:latin typeface="微软雅黑" pitchFamily="34" charset="-122"/>
                  <a:ea typeface="微软雅黑" pitchFamily="34" charset="-122"/>
                </a:rPr>
                <a:t>立法工作已于</a:t>
              </a:r>
              <a:r>
                <a:rPr lang="en-US" altLang="en-US" sz="1100" dirty="0">
                  <a:latin typeface="微软雅黑" pitchFamily="34" charset="-122"/>
                  <a:ea typeface="微软雅黑" pitchFamily="34" charset="-122"/>
                </a:rPr>
                <a:t>2013</a:t>
              </a:r>
              <a:r>
                <a:rPr lang="zh-CN" altLang="en-US" sz="1100" dirty="0">
                  <a:latin typeface="微软雅黑" pitchFamily="34" charset="-122"/>
                  <a:ea typeface="微软雅黑" pitchFamily="34" charset="-122"/>
                </a:rPr>
                <a:t>年</a:t>
              </a:r>
              <a:r>
                <a:rPr lang="en-US" altLang="en-US" sz="1100" dirty="0">
                  <a:latin typeface="微软雅黑" pitchFamily="34" charset="-122"/>
                  <a:ea typeface="微软雅黑" pitchFamily="34" charset="-122"/>
                </a:rPr>
                <a:t>11</a:t>
              </a:r>
              <a:r>
                <a:rPr lang="zh-CN" altLang="en-US" sz="1100" dirty="0">
                  <a:latin typeface="微软雅黑" pitchFamily="34" charset="-122"/>
                  <a:ea typeface="微软雅黑" pitchFamily="34" charset="-122"/>
                </a:rPr>
                <a:t>月正式启动。</a:t>
              </a:r>
              <a:endParaRPr lang="ko-KR" altLang="en-US" sz="1100" dirty="0">
                <a:latin typeface="微软雅黑" pitchFamily="34" charset="-122"/>
              </a:endParaRPr>
            </a:p>
          </p:txBody>
        </p:sp>
        <p:sp>
          <p:nvSpPr>
            <p:cNvPr id="222218" name="AutoShape 29"/>
            <p:cNvSpPr>
              <a:spLocks noChangeArrowheads="1"/>
            </p:cNvSpPr>
            <p:nvPr/>
          </p:nvSpPr>
          <p:spPr bwMode="auto">
            <a:xfrm>
              <a:off x="3109913" y="3285627"/>
              <a:ext cx="2074862" cy="2064888"/>
            </a:xfrm>
            <a:prstGeom prst="roundRect">
              <a:avLst>
                <a:gd name="adj" fmla="val 6185"/>
              </a:avLst>
            </a:prstGeom>
            <a:noFill/>
            <a:ln w="19050">
              <a:solidFill>
                <a:srgbClr val="003399"/>
              </a:solidFill>
              <a:round/>
              <a:headEnd/>
              <a:tailEnd/>
            </a:ln>
            <a:effectLst>
              <a:prstShdw prst="shdw17" dist="17961" dir="2700000">
                <a:srgbClr val="001F5C"/>
              </a:prstShdw>
            </a:effectLst>
          </p:spPr>
          <p:txBody>
            <a:bodyPr wrap="none" anchor="ctr"/>
            <a:lstStyle/>
            <a:p>
              <a:endParaRPr lang="zh-CN" altLang="en-US">
                <a:latin typeface="微软雅黑" pitchFamily="34" charset="-122"/>
              </a:endParaRPr>
            </a:p>
          </p:txBody>
        </p:sp>
        <p:sp>
          <p:nvSpPr>
            <p:cNvPr id="222219" name="AutoShape 30"/>
            <p:cNvSpPr>
              <a:spLocks noChangeArrowheads="1"/>
            </p:cNvSpPr>
            <p:nvPr/>
          </p:nvSpPr>
          <p:spPr bwMode="auto">
            <a:xfrm>
              <a:off x="5602288" y="2587609"/>
              <a:ext cx="2074862" cy="2526052"/>
            </a:xfrm>
            <a:prstGeom prst="roundRect">
              <a:avLst>
                <a:gd name="adj" fmla="val 6185"/>
              </a:avLst>
            </a:prstGeom>
            <a:noFill/>
            <a:ln w="19050">
              <a:solidFill>
                <a:srgbClr val="660066"/>
              </a:solidFill>
              <a:round/>
              <a:headEnd/>
              <a:tailEnd/>
            </a:ln>
            <a:effectLst>
              <a:prstShdw prst="shdw17" dist="17961" dir="2700000">
                <a:srgbClr val="3D003D"/>
              </a:prstShdw>
            </a:effectLst>
          </p:spPr>
          <p:txBody>
            <a:bodyPr wrap="none" anchor="ctr"/>
            <a:lstStyle/>
            <a:p>
              <a:endParaRPr lang="zh-CN" altLang="en-US">
                <a:latin typeface="微软雅黑" pitchFamily="34" charset="-122"/>
              </a:endParaRPr>
            </a:p>
          </p:txBody>
        </p:sp>
        <p:sp>
          <p:nvSpPr>
            <p:cNvPr id="222220" name="AutoShape 31"/>
            <p:cNvSpPr>
              <a:spLocks noChangeArrowheads="1"/>
            </p:cNvSpPr>
            <p:nvPr/>
          </p:nvSpPr>
          <p:spPr bwMode="auto">
            <a:xfrm>
              <a:off x="5632450" y="2806684"/>
              <a:ext cx="2109875" cy="2132846"/>
            </a:xfrm>
            <a:prstGeom prst="roundRect">
              <a:avLst>
                <a:gd name="adj" fmla="val 5273"/>
              </a:avLst>
            </a:prstGeom>
            <a:gradFill rotWithShape="1">
              <a:gsLst>
                <a:gs pos="0">
                  <a:srgbClr val="EFEFFA">
                    <a:alpha val="0"/>
                  </a:srgbClr>
                </a:gs>
                <a:gs pos="100000">
                  <a:srgbClr val="8183DB"/>
                </a:gs>
              </a:gsLst>
              <a:lin ang="5400000" scaled="1"/>
            </a:gradFill>
            <a:ln w="12700" algn="ctr">
              <a:noFill/>
              <a:round/>
              <a:headEnd/>
              <a:tailEnd/>
            </a:ln>
          </p:spPr>
          <p:txBody>
            <a:bodyPr lIns="90000" tIns="46800" rIns="90000" bIns="46800" anchor="ctr">
              <a:spAutoFit/>
            </a:bodyPr>
            <a:lstStyle/>
            <a:p>
              <a:pPr>
                <a:lnSpc>
                  <a:spcPts val="2000"/>
                </a:lnSpc>
              </a:pPr>
              <a:r>
                <a:rPr lang="zh-CN" altLang="en-US" sz="1050" dirty="0" smtClean="0"/>
                <a:t>为规范和做好缺陷进口消费品召回管理工作，根据</a:t>
              </a:r>
              <a:r>
                <a:rPr lang="en-US" altLang="zh-CN" sz="1050" dirty="0" smtClean="0"/>
                <a:t>《</a:t>
              </a:r>
              <a:r>
                <a:rPr lang="zh-CN" altLang="en-US" sz="1050" dirty="0" smtClean="0"/>
                <a:t>缺陷消费品召回管理办法</a:t>
              </a:r>
              <a:r>
                <a:rPr lang="en-US" altLang="zh-CN" sz="1050" dirty="0" smtClean="0"/>
                <a:t>》</a:t>
              </a:r>
              <a:r>
                <a:rPr lang="zh-CN" altLang="en-US" sz="1050" dirty="0" smtClean="0"/>
                <a:t>的相关要求，结合进口消费品质量安全监管工作实际，</a:t>
              </a:r>
              <a:r>
                <a:rPr lang="en-US" altLang="zh-CN" sz="1050" dirty="0" smtClean="0"/>
                <a:t>2015</a:t>
              </a:r>
              <a:r>
                <a:rPr lang="zh-CN" altLang="en-US" sz="1050" dirty="0" smtClean="0"/>
                <a:t>年</a:t>
              </a:r>
              <a:r>
                <a:rPr lang="en-US" altLang="zh-CN" sz="1050" dirty="0" smtClean="0"/>
                <a:t>12</a:t>
              </a:r>
              <a:r>
                <a:rPr lang="zh-CN" altLang="en-US" sz="1050" dirty="0" smtClean="0"/>
                <a:t>月</a:t>
              </a:r>
              <a:r>
                <a:rPr lang="en-US" altLang="zh-CN" sz="1050" dirty="0" smtClean="0"/>
                <a:t>31</a:t>
              </a:r>
              <a:r>
                <a:rPr lang="zh-CN" altLang="en-US" sz="1050" dirty="0" smtClean="0"/>
                <a:t>日下发了</a:t>
              </a:r>
              <a:r>
                <a:rPr lang="en-US" altLang="zh-CN" sz="1050" dirty="0" smtClean="0"/>
                <a:t>《</a:t>
              </a:r>
              <a:r>
                <a:rPr lang="zh-CN" altLang="en-US" sz="1050" dirty="0" smtClean="0"/>
                <a:t>缺陷进口消费品召回工作细则（试行）</a:t>
              </a:r>
              <a:r>
                <a:rPr lang="en-US" altLang="zh-CN" sz="1050" dirty="0" smtClean="0"/>
                <a:t>》</a:t>
              </a:r>
              <a:r>
                <a:rPr lang="zh-CN" altLang="en-US" sz="1400" b="1" dirty="0" smtClean="0">
                  <a:latin typeface="微软雅黑" pitchFamily="34" charset="-122"/>
                </a:rPr>
                <a:t>。</a:t>
              </a:r>
              <a:endParaRPr lang="zh-CN" altLang="en-US" sz="1400" b="1" dirty="0">
                <a:latin typeface="微软雅黑" pitchFamily="34" charset="-122"/>
              </a:endParaRPr>
            </a:p>
          </p:txBody>
        </p:sp>
        <p:sp>
          <p:nvSpPr>
            <p:cNvPr id="222221" name="AutoShape 32"/>
            <p:cNvSpPr>
              <a:spLocks noChangeArrowheads="1"/>
            </p:cNvSpPr>
            <p:nvPr/>
          </p:nvSpPr>
          <p:spPr bwMode="auto">
            <a:xfrm>
              <a:off x="3192108" y="3546958"/>
              <a:ext cx="1971770" cy="1611017"/>
            </a:xfrm>
            <a:prstGeom prst="roundRect">
              <a:avLst>
                <a:gd name="adj" fmla="val 4106"/>
              </a:avLst>
            </a:prstGeom>
            <a:gradFill rotWithShape="1">
              <a:gsLst>
                <a:gs pos="0">
                  <a:srgbClr val="FAFBFF">
                    <a:alpha val="0"/>
                  </a:srgbClr>
                </a:gs>
                <a:gs pos="100000">
                  <a:srgbClr val="5485FE"/>
                </a:gs>
              </a:gsLst>
              <a:lin ang="5400000" scaled="1"/>
            </a:gradFill>
            <a:ln w="12700" algn="ctr">
              <a:noFill/>
              <a:round/>
              <a:headEnd/>
              <a:tailEnd/>
            </a:ln>
          </p:spPr>
          <p:txBody>
            <a:bodyPr wrap="square" lIns="36000" tIns="46800" rIns="36000" bIns="46800" anchor="ctr">
              <a:spAutoFit/>
            </a:bodyPr>
            <a:lstStyle/>
            <a:p>
              <a:pPr>
                <a:lnSpc>
                  <a:spcPts val="2100"/>
                </a:lnSpc>
              </a:pPr>
              <a:r>
                <a:rPr lang="zh-CN" altLang="en-US" sz="1400" dirty="0" smtClean="0">
                  <a:latin typeface="微软雅黑" pitchFamily="34" charset="-122"/>
                  <a:ea typeface="微软雅黑" pitchFamily="34" charset="-122"/>
                </a:rPr>
                <a:t>建立符合国际惯例和深化改革需要的以</a:t>
              </a:r>
              <a:r>
                <a:rPr lang="zh-CN" altLang="en-US" sz="1400" dirty="0" smtClean="0">
                  <a:solidFill>
                    <a:srgbClr val="FF0000"/>
                  </a:solidFill>
                  <a:latin typeface="微软雅黑" pitchFamily="34" charset="-122"/>
                  <a:ea typeface="微软雅黑" pitchFamily="34" charset="-122"/>
                </a:rPr>
                <a:t>风险监测、进口监管、后市场处置</a:t>
              </a:r>
              <a:r>
                <a:rPr lang="zh-CN" altLang="en-US" sz="1400" dirty="0" smtClean="0">
                  <a:latin typeface="微软雅黑" pitchFamily="34" charset="-122"/>
                  <a:ea typeface="微软雅黑" pitchFamily="34" charset="-122"/>
                </a:rPr>
                <a:t>为重点的闭环监管体系。</a:t>
              </a:r>
              <a:endParaRPr lang="zh-CN" altLang="en-US" sz="1400" dirty="0">
                <a:latin typeface="微软雅黑" pitchFamily="34" charset="-122"/>
                <a:ea typeface="微软雅黑" pitchFamily="34" charset="-122"/>
              </a:endParaRPr>
            </a:p>
          </p:txBody>
        </p:sp>
        <p:sp>
          <p:nvSpPr>
            <p:cNvPr id="222222" name="Freeform 20"/>
            <p:cNvSpPr>
              <a:spLocks/>
            </p:cNvSpPr>
            <p:nvPr/>
          </p:nvSpPr>
          <p:spPr bwMode="auto">
            <a:xfrm>
              <a:off x="5048250" y="1676385"/>
              <a:ext cx="3568700" cy="841375"/>
            </a:xfrm>
            <a:custGeom>
              <a:avLst/>
              <a:gdLst>
                <a:gd name="T0" fmla="*/ 0 w 2248"/>
                <a:gd name="T1" fmla="*/ 2147483647 h 530"/>
                <a:gd name="T2" fmla="*/ 2147483647 w 2248"/>
                <a:gd name="T3" fmla="*/ 2147483647 h 530"/>
                <a:gd name="T4" fmla="*/ 2147483647 w 2248"/>
                <a:gd name="T5" fmla="*/ 2147483647 h 530"/>
                <a:gd name="T6" fmla="*/ 2147483647 w 2248"/>
                <a:gd name="T7" fmla="*/ 2147483647 h 530"/>
                <a:gd name="T8" fmla="*/ 2147483647 w 2248"/>
                <a:gd name="T9" fmla="*/ 2147483647 h 530"/>
                <a:gd name="T10" fmla="*/ 2147483647 w 2248"/>
                <a:gd name="T11" fmla="*/ 0 h 530"/>
                <a:gd name="T12" fmla="*/ 2147483647 w 2248"/>
                <a:gd name="T13" fmla="*/ 2147483647 h 530"/>
                <a:gd name="T14" fmla="*/ 0 w 2248"/>
                <a:gd name="T15" fmla="*/ 2147483647 h 530"/>
                <a:gd name="T16" fmla="*/ 0 60000 65536"/>
                <a:gd name="T17" fmla="*/ 0 60000 65536"/>
                <a:gd name="T18" fmla="*/ 0 60000 65536"/>
                <a:gd name="T19" fmla="*/ 0 60000 65536"/>
                <a:gd name="T20" fmla="*/ 0 60000 65536"/>
                <a:gd name="T21" fmla="*/ 0 60000 65536"/>
                <a:gd name="T22" fmla="*/ 0 60000 65536"/>
                <a:gd name="T23" fmla="*/ 0 60000 65536"/>
                <a:gd name="T24" fmla="*/ 0 w 2248"/>
                <a:gd name="T25" fmla="*/ 0 h 530"/>
                <a:gd name="T26" fmla="*/ 2248 w 2248"/>
                <a:gd name="T27" fmla="*/ 530 h 5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48" h="530">
                  <a:moveTo>
                    <a:pt x="0" y="94"/>
                  </a:moveTo>
                  <a:lnTo>
                    <a:pt x="300" y="374"/>
                  </a:lnTo>
                  <a:lnTo>
                    <a:pt x="1588" y="374"/>
                  </a:lnTo>
                  <a:lnTo>
                    <a:pt x="1836" y="530"/>
                  </a:lnTo>
                  <a:lnTo>
                    <a:pt x="2248" y="203"/>
                  </a:lnTo>
                  <a:lnTo>
                    <a:pt x="1025" y="0"/>
                  </a:lnTo>
                  <a:lnTo>
                    <a:pt x="1212" y="94"/>
                  </a:lnTo>
                  <a:lnTo>
                    <a:pt x="0" y="94"/>
                  </a:lnTo>
                  <a:close/>
                </a:path>
              </a:pathLst>
            </a:custGeom>
            <a:gradFill rotWithShape="0">
              <a:gsLst>
                <a:gs pos="0">
                  <a:srgbClr val="CC66FF"/>
                </a:gs>
                <a:gs pos="100000">
                  <a:srgbClr val="660066"/>
                </a:gs>
              </a:gsLst>
              <a:lin ang="0" scaled="1"/>
            </a:gradFill>
            <a:ln w="9525">
              <a:round/>
              <a:headEnd/>
              <a:tailEnd/>
            </a:ln>
            <a:scene3d>
              <a:camera prst="legacyObliqueBottom"/>
              <a:lightRig rig="legacyFlat3" dir="t"/>
            </a:scene3d>
            <a:sp3d extrusionH="887400" prstMaterial="legacyMatte">
              <a:bevelT w="13500" h="13500" prst="angle"/>
              <a:bevelB w="13500" h="13500" prst="angle"/>
              <a:extrusionClr>
                <a:srgbClr val="CC66FF"/>
              </a:extrusionClr>
            </a:sp3d>
          </p:spPr>
          <p:txBody>
            <a:bodyPr wrap="none" anchor="ctr">
              <a:flatTx/>
            </a:bodyPr>
            <a:lstStyle/>
            <a:p>
              <a:endParaRPr lang="zh-CN" altLang="en-US"/>
            </a:p>
          </p:txBody>
        </p:sp>
        <p:sp>
          <p:nvSpPr>
            <p:cNvPr id="222223" name="AutoShape 22"/>
            <p:cNvSpPr>
              <a:spLocks noChangeArrowheads="1"/>
            </p:cNvSpPr>
            <p:nvPr/>
          </p:nvSpPr>
          <p:spPr bwMode="auto">
            <a:xfrm rot="5400000">
              <a:off x="4693444" y="2189941"/>
              <a:ext cx="1187450" cy="471488"/>
            </a:xfrm>
            <a:prstGeom prst="parallelogram">
              <a:avLst>
                <a:gd name="adj" fmla="val 93593"/>
              </a:avLst>
            </a:prstGeom>
            <a:gradFill rotWithShape="0">
              <a:gsLst>
                <a:gs pos="0">
                  <a:srgbClr val="800080"/>
                </a:gs>
                <a:gs pos="100000">
                  <a:srgbClr val="480048"/>
                </a:gs>
              </a:gsLst>
              <a:lin ang="5400000" scaled="1"/>
            </a:gradFill>
            <a:ln w="9525">
              <a:noFill/>
              <a:miter lim="800000"/>
              <a:headEnd/>
              <a:tailEnd/>
            </a:ln>
          </p:spPr>
          <p:txBody>
            <a:bodyPr wrap="none" anchor="ctr"/>
            <a:lstStyle/>
            <a:p>
              <a:endParaRPr lang="zh-CN" altLang="en-US">
                <a:latin typeface="微软雅黑" pitchFamily="34" charset="-122"/>
              </a:endParaRPr>
            </a:p>
          </p:txBody>
        </p:sp>
        <p:sp>
          <p:nvSpPr>
            <p:cNvPr id="222224" name="AutoShape 14"/>
            <p:cNvSpPr>
              <a:spLocks noChangeArrowheads="1"/>
            </p:cNvSpPr>
            <p:nvPr/>
          </p:nvSpPr>
          <p:spPr bwMode="auto">
            <a:xfrm rot="10800000">
              <a:off x="2789238" y="2349485"/>
              <a:ext cx="2736850" cy="647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3667 w 21600"/>
                <a:gd name="T13" fmla="*/ 3667 h 21600"/>
                <a:gd name="T14" fmla="*/ 17933 w 21600"/>
                <a:gd name="T15" fmla="*/ 17933 h 21600"/>
              </a:gdLst>
              <a:ahLst/>
              <a:cxnLst>
                <a:cxn ang="T8">
                  <a:pos x="T0" y="T1"/>
                </a:cxn>
                <a:cxn ang="T9">
                  <a:pos x="T2" y="T3"/>
                </a:cxn>
                <a:cxn ang="T10">
                  <a:pos x="T4" y="T5"/>
                </a:cxn>
                <a:cxn ang="T11">
                  <a:pos x="T6" y="T7"/>
                </a:cxn>
              </a:cxnLst>
              <a:rect l="T12" t="T13" r="T14" b="T15"/>
              <a:pathLst>
                <a:path w="21600" h="21600">
                  <a:moveTo>
                    <a:pt x="0" y="0"/>
                  </a:moveTo>
                  <a:lnTo>
                    <a:pt x="3733" y="21600"/>
                  </a:lnTo>
                  <a:lnTo>
                    <a:pt x="17867" y="21600"/>
                  </a:lnTo>
                  <a:lnTo>
                    <a:pt x="21600" y="0"/>
                  </a:lnTo>
                  <a:close/>
                </a:path>
              </a:pathLst>
            </a:custGeom>
            <a:gradFill rotWithShape="1">
              <a:gsLst>
                <a:gs pos="0">
                  <a:srgbClr val="CCECFF"/>
                </a:gs>
                <a:gs pos="100000">
                  <a:srgbClr val="6699FF"/>
                </a:gs>
              </a:gsLst>
              <a:lin ang="5400000" scaled="1"/>
            </a:gradFill>
            <a:ln w="9525">
              <a:round/>
              <a:headEnd/>
              <a:tailEnd/>
            </a:ln>
            <a:scene3d>
              <a:camera prst="legacyObliqueBottom"/>
              <a:lightRig rig="legacyFlat3" dir="t"/>
            </a:scene3d>
            <a:sp3d extrusionH="887400" prstMaterial="legacyMatte">
              <a:bevelT w="13500" h="13500" prst="angle"/>
              <a:bevelB w="13500" h="13500" prst="angle"/>
              <a:extrusionClr>
                <a:srgbClr val="99CCFF"/>
              </a:extrusionClr>
            </a:sp3d>
          </p:spPr>
          <p:txBody>
            <a:bodyPr wrap="none" anchor="ctr">
              <a:flatTx/>
            </a:bodyPr>
            <a:lstStyle/>
            <a:p>
              <a:endParaRPr lang="zh-CN" altLang="en-US"/>
            </a:p>
          </p:txBody>
        </p:sp>
        <p:sp>
          <p:nvSpPr>
            <p:cNvPr id="222225" name="Freeform 43"/>
            <p:cNvSpPr>
              <a:spLocks/>
            </p:cNvSpPr>
            <p:nvPr/>
          </p:nvSpPr>
          <p:spPr bwMode="auto">
            <a:xfrm>
              <a:off x="473075" y="3081323"/>
              <a:ext cx="2303463" cy="685800"/>
            </a:xfrm>
            <a:custGeom>
              <a:avLst/>
              <a:gdLst>
                <a:gd name="T0" fmla="*/ 2147483647 w 1451"/>
                <a:gd name="T1" fmla="*/ 0 h 432"/>
                <a:gd name="T2" fmla="*/ 2147483647 w 1451"/>
                <a:gd name="T3" fmla="*/ 2147483647 h 432"/>
                <a:gd name="T4" fmla="*/ 2147483647 w 1451"/>
                <a:gd name="T5" fmla="*/ 2147483647 h 432"/>
                <a:gd name="T6" fmla="*/ 0 w 1451"/>
                <a:gd name="T7" fmla="*/ 2147483647 h 432"/>
                <a:gd name="T8" fmla="*/ 2147483647 w 1451"/>
                <a:gd name="T9" fmla="*/ 0 h 432"/>
                <a:gd name="T10" fmla="*/ 0 60000 65536"/>
                <a:gd name="T11" fmla="*/ 0 60000 65536"/>
                <a:gd name="T12" fmla="*/ 0 60000 65536"/>
                <a:gd name="T13" fmla="*/ 0 60000 65536"/>
                <a:gd name="T14" fmla="*/ 0 60000 65536"/>
                <a:gd name="T15" fmla="*/ 0 w 1451"/>
                <a:gd name="T16" fmla="*/ 0 h 432"/>
                <a:gd name="T17" fmla="*/ 1451 w 1451"/>
                <a:gd name="T18" fmla="*/ 432 h 432"/>
              </a:gdLst>
              <a:ahLst/>
              <a:cxnLst>
                <a:cxn ang="T10">
                  <a:pos x="T0" y="T1"/>
                </a:cxn>
                <a:cxn ang="T11">
                  <a:pos x="T2" y="T3"/>
                </a:cxn>
                <a:cxn ang="T12">
                  <a:pos x="T4" y="T5"/>
                </a:cxn>
                <a:cxn ang="T13">
                  <a:pos x="T6" y="T7"/>
                </a:cxn>
                <a:cxn ang="T14">
                  <a:pos x="T8" y="T9"/>
                </a:cxn>
              </a:cxnLst>
              <a:rect l="T15" t="T16" r="T17" b="T18"/>
              <a:pathLst>
                <a:path w="1451" h="432">
                  <a:moveTo>
                    <a:pt x="418" y="0"/>
                  </a:moveTo>
                  <a:lnTo>
                    <a:pt x="1451" y="2"/>
                  </a:lnTo>
                  <a:lnTo>
                    <a:pt x="1450" y="428"/>
                  </a:lnTo>
                  <a:lnTo>
                    <a:pt x="0" y="432"/>
                  </a:lnTo>
                  <a:lnTo>
                    <a:pt x="418" y="0"/>
                  </a:lnTo>
                  <a:close/>
                </a:path>
              </a:pathLst>
            </a:custGeom>
            <a:noFill/>
            <a:ln w="28575">
              <a:solidFill>
                <a:srgbClr val="FFFFFF">
                  <a:alpha val="50195"/>
                </a:srgbClr>
              </a:solidFill>
              <a:round/>
              <a:headEnd/>
              <a:tailEnd/>
            </a:ln>
          </p:spPr>
          <p:txBody>
            <a:bodyPr/>
            <a:lstStyle/>
            <a:p>
              <a:endParaRPr lang="zh-CN" altLang="en-US"/>
            </a:p>
          </p:txBody>
        </p:sp>
        <p:sp>
          <p:nvSpPr>
            <p:cNvPr id="222226" name="Freeform 44"/>
            <p:cNvSpPr>
              <a:spLocks/>
            </p:cNvSpPr>
            <p:nvPr/>
          </p:nvSpPr>
          <p:spPr bwMode="auto">
            <a:xfrm>
              <a:off x="2806700" y="2341548"/>
              <a:ext cx="2698750" cy="644525"/>
            </a:xfrm>
            <a:custGeom>
              <a:avLst/>
              <a:gdLst>
                <a:gd name="T0" fmla="*/ 2147483647 w 1700"/>
                <a:gd name="T1" fmla="*/ 2147483647 h 406"/>
                <a:gd name="T2" fmla="*/ 2147483647 w 1700"/>
                <a:gd name="T3" fmla="*/ 0 h 406"/>
                <a:gd name="T4" fmla="*/ 2147483647 w 1700"/>
                <a:gd name="T5" fmla="*/ 2147483647 h 406"/>
                <a:gd name="T6" fmla="*/ 0 w 1700"/>
                <a:gd name="T7" fmla="*/ 2147483647 h 406"/>
                <a:gd name="T8" fmla="*/ 2147483647 w 1700"/>
                <a:gd name="T9" fmla="*/ 2147483647 h 406"/>
                <a:gd name="T10" fmla="*/ 0 60000 65536"/>
                <a:gd name="T11" fmla="*/ 0 60000 65536"/>
                <a:gd name="T12" fmla="*/ 0 60000 65536"/>
                <a:gd name="T13" fmla="*/ 0 60000 65536"/>
                <a:gd name="T14" fmla="*/ 0 60000 65536"/>
                <a:gd name="T15" fmla="*/ 0 w 1700"/>
                <a:gd name="T16" fmla="*/ 0 h 406"/>
                <a:gd name="T17" fmla="*/ 1700 w 1700"/>
                <a:gd name="T18" fmla="*/ 406 h 406"/>
              </a:gdLst>
              <a:ahLst/>
              <a:cxnLst>
                <a:cxn ang="T10">
                  <a:pos x="T0" y="T1"/>
                </a:cxn>
                <a:cxn ang="T11">
                  <a:pos x="T2" y="T3"/>
                </a:cxn>
                <a:cxn ang="T12">
                  <a:pos x="T4" y="T5"/>
                </a:cxn>
                <a:cxn ang="T13">
                  <a:pos x="T6" y="T7"/>
                </a:cxn>
                <a:cxn ang="T14">
                  <a:pos x="T8" y="T9"/>
                </a:cxn>
              </a:cxnLst>
              <a:rect l="T15" t="T16" r="T17" b="T18"/>
              <a:pathLst>
                <a:path w="1700" h="406">
                  <a:moveTo>
                    <a:pt x="290" y="6"/>
                  </a:moveTo>
                  <a:lnTo>
                    <a:pt x="1396" y="0"/>
                  </a:lnTo>
                  <a:lnTo>
                    <a:pt x="1700" y="406"/>
                  </a:lnTo>
                  <a:lnTo>
                    <a:pt x="0" y="406"/>
                  </a:lnTo>
                  <a:lnTo>
                    <a:pt x="290" y="6"/>
                  </a:lnTo>
                  <a:close/>
                </a:path>
              </a:pathLst>
            </a:custGeom>
            <a:noFill/>
            <a:ln w="28575">
              <a:solidFill>
                <a:srgbClr val="FFFFFF">
                  <a:alpha val="50195"/>
                </a:srgbClr>
              </a:solidFill>
              <a:round/>
              <a:headEnd/>
              <a:tailEnd/>
            </a:ln>
          </p:spPr>
          <p:txBody>
            <a:bodyPr/>
            <a:lstStyle/>
            <a:p>
              <a:endParaRPr lang="zh-CN" altLang="en-US"/>
            </a:p>
          </p:txBody>
        </p:sp>
        <p:sp>
          <p:nvSpPr>
            <p:cNvPr id="222227" name="Freeform 45"/>
            <p:cNvSpPr>
              <a:spLocks/>
            </p:cNvSpPr>
            <p:nvPr/>
          </p:nvSpPr>
          <p:spPr bwMode="auto">
            <a:xfrm>
              <a:off x="5057775" y="1652573"/>
              <a:ext cx="3540125" cy="857250"/>
            </a:xfrm>
            <a:custGeom>
              <a:avLst/>
              <a:gdLst>
                <a:gd name="T0" fmla="*/ 0 w 2230"/>
                <a:gd name="T1" fmla="*/ 2147483647 h 540"/>
                <a:gd name="T2" fmla="*/ 2147483647 w 2230"/>
                <a:gd name="T3" fmla="*/ 2147483647 h 540"/>
                <a:gd name="T4" fmla="*/ 2147483647 w 2230"/>
                <a:gd name="T5" fmla="*/ 2147483647 h 540"/>
                <a:gd name="T6" fmla="*/ 2147483647 w 2230"/>
                <a:gd name="T7" fmla="*/ 2147483647 h 540"/>
                <a:gd name="T8" fmla="*/ 2147483647 w 2230"/>
                <a:gd name="T9" fmla="*/ 2147483647 h 540"/>
                <a:gd name="T10" fmla="*/ 2147483647 w 2230"/>
                <a:gd name="T11" fmla="*/ 0 h 540"/>
                <a:gd name="T12" fmla="*/ 2147483647 w 2230"/>
                <a:gd name="T13" fmla="*/ 2147483647 h 540"/>
                <a:gd name="T14" fmla="*/ 0 w 2230"/>
                <a:gd name="T15" fmla="*/ 2147483647 h 540"/>
                <a:gd name="T16" fmla="*/ 0 60000 65536"/>
                <a:gd name="T17" fmla="*/ 0 60000 65536"/>
                <a:gd name="T18" fmla="*/ 0 60000 65536"/>
                <a:gd name="T19" fmla="*/ 0 60000 65536"/>
                <a:gd name="T20" fmla="*/ 0 60000 65536"/>
                <a:gd name="T21" fmla="*/ 0 60000 65536"/>
                <a:gd name="T22" fmla="*/ 0 60000 65536"/>
                <a:gd name="T23" fmla="*/ 0 60000 65536"/>
                <a:gd name="T24" fmla="*/ 0 w 2230"/>
                <a:gd name="T25" fmla="*/ 0 h 540"/>
                <a:gd name="T26" fmla="*/ 2230 w 2230"/>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30" h="540">
                  <a:moveTo>
                    <a:pt x="0" y="98"/>
                  </a:moveTo>
                  <a:lnTo>
                    <a:pt x="281" y="370"/>
                  </a:lnTo>
                  <a:lnTo>
                    <a:pt x="1570" y="374"/>
                  </a:lnTo>
                  <a:lnTo>
                    <a:pt x="1818" y="540"/>
                  </a:lnTo>
                  <a:lnTo>
                    <a:pt x="2230" y="226"/>
                  </a:lnTo>
                  <a:lnTo>
                    <a:pt x="1007" y="0"/>
                  </a:lnTo>
                  <a:lnTo>
                    <a:pt x="1192" y="101"/>
                  </a:lnTo>
                  <a:lnTo>
                    <a:pt x="0" y="98"/>
                  </a:lnTo>
                  <a:close/>
                </a:path>
              </a:pathLst>
            </a:custGeom>
            <a:noFill/>
            <a:ln w="28575">
              <a:solidFill>
                <a:srgbClr val="FFFFFF">
                  <a:alpha val="50195"/>
                </a:srgbClr>
              </a:solidFill>
              <a:round/>
              <a:headEnd/>
              <a:tailEnd/>
            </a:ln>
          </p:spPr>
          <p:txBody>
            <a:bodyPr/>
            <a:lstStyle/>
            <a:p>
              <a:endParaRPr lang="zh-CN" altLang="en-US"/>
            </a:p>
          </p:txBody>
        </p:sp>
        <p:pic>
          <p:nvPicPr>
            <p:cNvPr id="222228" name="Picture 23" descr="p_12_1"/>
            <p:cNvPicPr>
              <a:picLocks noChangeAspect="1" noChangeArrowheads="1"/>
            </p:cNvPicPr>
            <p:nvPr/>
          </p:nvPicPr>
          <p:blipFill>
            <a:blip r:embed="rId3"/>
            <a:srcRect/>
            <a:stretch>
              <a:fillRect/>
            </a:stretch>
          </p:blipFill>
          <p:spPr bwMode="auto">
            <a:xfrm>
              <a:off x="877888" y="2011348"/>
              <a:ext cx="1619250" cy="1611312"/>
            </a:xfrm>
            <a:prstGeom prst="rect">
              <a:avLst/>
            </a:prstGeom>
            <a:noFill/>
            <a:ln w="9525">
              <a:noFill/>
              <a:miter lim="800000"/>
              <a:headEnd/>
              <a:tailEnd/>
            </a:ln>
          </p:spPr>
        </p:pic>
        <p:sp>
          <p:nvSpPr>
            <p:cNvPr id="222229" name="Rectangle 35"/>
            <p:cNvSpPr>
              <a:spLocks noChangeArrowheads="1"/>
            </p:cNvSpPr>
            <p:nvPr/>
          </p:nvSpPr>
          <p:spPr bwMode="auto">
            <a:xfrm>
              <a:off x="992796" y="2302079"/>
              <a:ext cx="1365046" cy="1096822"/>
            </a:xfrm>
            <a:prstGeom prst="rect">
              <a:avLst/>
            </a:prstGeom>
            <a:noFill/>
            <a:ln w="9525">
              <a:noFill/>
              <a:miter lim="800000"/>
              <a:headEnd/>
              <a:tailEnd/>
            </a:ln>
          </p:spPr>
          <p:txBody>
            <a:bodyPr wrap="none" anchor="ctr"/>
            <a:lstStyle/>
            <a:p>
              <a:pPr algn="ctr"/>
              <a:r>
                <a:rPr lang="zh-CN" altLang="en-US" sz="2400" b="1" dirty="0">
                  <a:solidFill>
                    <a:srgbClr val="FF0000"/>
                  </a:solidFill>
                  <a:latin typeface="微软雅黑" pitchFamily="34" charset="-122"/>
                  <a:ea typeface="微软雅黑" pitchFamily="34" charset="-122"/>
                </a:rPr>
                <a:t>启动</a:t>
              </a:r>
              <a:r>
                <a:rPr lang="en-US" altLang="zh-CN" b="1" dirty="0">
                  <a:latin typeface="微软雅黑" pitchFamily="34" charset="-122"/>
                  <a:ea typeface="微软雅黑" pitchFamily="34" charset="-122"/>
                </a:rPr>
                <a:t>《</a:t>
              </a:r>
              <a:r>
                <a:rPr lang="zh-CN" altLang="en-US" b="1" dirty="0">
                  <a:latin typeface="微软雅黑" pitchFamily="34" charset="-122"/>
                  <a:ea typeface="微软雅黑" pitchFamily="34" charset="-122"/>
                </a:rPr>
                <a:t>消费</a:t>
              </a:r>
              <a:endParaRPr lang="en-US" altLang="zh-CN" b="1" dirty="0">
                <a:latin typeface="微软雅黑" pitchFamily="34" charset="-122"/>
                <a:ea typeface="微软雅黑" pitchFamily="34" charset="-122"/>
              </a:endParaRPr>
            </a:p>
            <a:p>
              <a:pPr algn="ctr"/>
              <a:r>
                <a:rPr lang="zh-CN" altLang="en-US" b="1" dirty="0">
                  <a:latin typeface="微软雅黑" pitchFamily="34" charset="-122"/>
                  <a:ea typeface="微软雅黑" pitchFamily="34" charset="-122"/>
                </a:rPr>
                <a:t>品安全法</a:t>
              </a:r>
              <a:r>
                <a:rPr lang="en-US" altLang="zh-CN" b="1" dirty="0">
                  <a:latin typeface="微软雅黑" pitchFamily="34" charset="-122"/>
                  <a:ea typeface="微软雅黑" pitchFamily="34" charset="-122"/>
                </a:rPr>
                <a:t>》</a:t>
              </a:r>
            </a:p>
            <a:p>
              <a:pPr algn="ctr"/>
              <a:r>
                <a:rPr lang="zh-CN" altLang="en-US" b="1" dirty="0">
                  <a:latin typeface="微软雅黑" pitchFamily="34" charset="-122"/>
                  <a:ea typeface="微软雅黑" pitchFamily="34" charset="-122"/>
                </a:rPr>
                <a:t>立法</a:t>
              </a:r>
              <a:endParaRPr lang="en-US" altLang="ko-KR" b="1" dirty="0">
                <a:solidFill>
                  <a:srgbClr val="000000"/>
                </a:solidFill>
                <a:latin typeface="微软雅黑" pitchFamily="34" charset="-122"/>
                <a:ea typeface="微软雅黑" pitchFamily="34" charset="-122"/>
              </a:endParaRPr>
            </a:p>
          </p:txBody>
        </p:sp>
        <p:pic>
          <p:nvPicPr>
            <p:cNvPr id="222230" name="Picture 24" descr="p_12_2"/>
            <p:cNvPicPr>
              <a:picLocks noChangeAspect="1" noChangeArrowheads="1"/>
            </p:cNvPicPr>
            <p:nvPr/>
          </p:nvPicPr>
          <p:blipFill>
            <a:blip r:embed="rId4"/>
            <a:srcRect/>
            <a:stretch>
              <a:fillRect/>
            </a:stretch>
          </p:blipFill>
          <p:spPr bwMode="auto">
            <a:xfrm>
              <a:off x="3324225" y="1308085"/>
              <a:ext cx="1619250" cy="1611313"/>
            </a:xfrm>
            <a:prstGeom prst="rect">
              <a:avLst/>
            </a:prstGeom>
            <a:noFill/>
            <a:ln w="9525">
              <a:noFill/>
              <a:miter lim="800000"/>
              <a:headEnd/>
              <a:tailEnd/>
            </a:ln>
          </p:spPr>
        </p:pic>
        <p:pic>
          <p:nvPicPr>
            <p:cNvPr id="222231" name="Picture 25" descr="p_12_3"/>
            <p:cNvPicPr>
              <a:picLocks noChangeAspect="1" noChangeArrowheads="1"/>
            </p:cNvPicPr>
            <p:nvPr/>
          </p:nvPicPr>
          <p:blipFill>
            <a:blip r:embed="rId5"/>
            <a:srcRect/>
            <a:stretch>
              <a:fillRect/>
            </a:stretch>
          </p:blipFill>
          <p:spPr bwMode="auto">
            <a:xfrm>
              <a:off x="5718175" y="500048"/>
              <a:ext cx="1619250" cy="1611312"/>
            </a:xfrm>
            <a:prstGeom prst="rect">
              <a:avLst/>
            </a:prstGeom>
            <a:noFill/>
            <a:ln w="9525">
              <a:noFill/>
              <a:miter lim="800000"/>
              <a:headEnd/>
              <a:tailEnd/>
            </a:ln>
          </p:spPr>
        </p:pic>
      </p:grpSp>
      <p:sp>
        <p:nvSpPr>
          <p:cNvPr id="222212" name="矩形 30"/>
          <p:cNvSpPr>
            <a:spLocks noChangeArrowheads="1"/>
          </p:cNvSpPr>
          <p:nvPr/>
        </p:nvSpPr>
        <p:spPr bwMode="auto">
          <a:xfrm>
            <a:off x="4000496" y="1587491"/>
            <a:ext cx="1214438" cy="1118255"/>
          </a:xfrm>
          <a:prstGeom prst="rect">
            <a:avLst/>
          </a:prstGeom>
          <a:noFill/>
          <a:ln w="9525">
            <a:noFill/>
            <a:miter lim="800000"/>
            <a:headEnd/>
            <a:tailEnd/>
          </a:ln>
        </p:spPr>
        <p:txBody>
          <a:bodyPr wrap="square">
            <a:spAutoFit/>
          </a:bodyPr>
          <a:lstStyle/>
          <a:p>
            <a:pPr algn="ctr">
              <a:lnSpc>
                <a:spcPts val="2000"/>
              </a:lnSpc>
            </a:pPr>
            <a:r>
              <a:rPr lang="zh-CN" altLang="en-US" sz="2000" b="1" dirty="0" smtClean="0">
                <a:solidFill>
                  <a:srgbClr val="FF0000"/>
                </a:solidFill>
                <a:latin typeface="微软雅黑" pitchFamily="34" charset="-122"/>
                <a:ea typeface="微软雅黑" pitchFamily="34" charset="-122"/>
              </a:rPr>
              <a:t>制定</a:t>
            </a:r>
            <a:r>
              <a:rPr lang="en-US" altLang="zh-CN" sz="1600" b="1" dirty="0" smtClean="0">
                <a:latin typeface="微软雅黑" pitchFamily="34" charset="-122"/>
                <a:ea typeface="微软雅黑" pitchFamily="34" charset="-122"/>
              </a:rPr>
              <a:t>《</a:t>
            </a:r>
            <a:r>
              <a:rPr lang="zh-CN" altLang="en-US" sz="1600" b="1" dirty="0" smtClean="0">
                <a:latin typeface="微软雅黑" pitchFamily="34" charset="-122"/>
                <a:ea typeface="微软雅黑" pitchFamily="34" charset="-122"/>
              </a:rPr>
              <a:t>进口消费品质量安全监督管理规定</a:t>
            </a:r>
            <a:r>
              <a:rPr lang="en-US" altLang="zh-CN" sz="1600" b="1" dirty="0" smtClean="0">
                <a:latin typeface="微软雅黑" pitchFamily="34" charset="-122"/>
                <a:ea typeface="微软雅黑" pitchFamily="34" charset="-122"/>
              </a:rPr>
              <a:t>》</a:t>
            </a:r>
            <a:endParaRPr lang="en-US" altLang="ko-KR" sz="1600" b="1" dirty="0">
              <a:solidFill>
                <a:srgbClr val="000000"/>
              </a:solidFill>
              <a:latin typeface="微软雅黑" pitchFamily="34" charset="-122"/>
              <a:ea typeface="微软雅黑" pitchFamily="34" charset="-122"/>
            </a:endParaRPr>
          </a:p>
        </p:txBody>
      </p:sp>
      <p:sp>
        <p:nvSpPr>
          <p:cNvPr id="222213" name="Rectangle 1"/>
          <p:cNvSpPr>
            <a:spLocks noChangeArrowheads="1"/>
          </p:cNvSpPr>
          <p:nvPr/>
        </p:nvSpPr>
        <p:spPr bwMode="auto">
          <a:xfrm>
            <a:off x="6286512" y="952487"/>
            <a:ext cx="1357322" cy="1046440"/>
          </a:xfrm>
          <a:prstGeom prst="rect">
            <a:avLst/>
          </a:prstGeom>
          <a:noFill/>
          <a:ln w="9525">
            <a:noFill/>
            <a:miter lim="800000"/>
            <a:headEnd/>
            <a:tailEnd/>
          </a:ln>
        </p:spPr>
        <p:txBody>
          <a:bodyPr wrap="square" anchor="ctr">
            <a:spAutoFit/>
          </a:bodyPr>
          <a:lstStyle/>
          <a:p>
            <a:pPr algn="ctr"/>
            <a:r>
              <a:rPr lang="zh-CN" altLang="en-US" sz="1400" b="1" dirty="0" smtClean="0">
                <a:solidFill>
                  <a:srgbClr val="FF0000"/>
                </a:solidFill>
                <a:latin typeface="微软雅黑" pitchFamily="34" charset="-122"/>
                <a:ea typeface="微软雅黑" pitchFamily="34" charset="-122"/>
                <a:cs typeface="Times New Roman" pitchFamily="18" charset="0"/>
              </a:rPr>
              <a:t>颁布</a:t>
            </a:r>
            <a:r>
              <a:rPr lang="en-US" altLang="zh-CN" sz="1200" b="1" dirty="0" smtClean="0">
                <a:latin typeface="微软雅黑" pitchFamily="34" charset="-122"/>
                <a:ea typeface="微软雅黑" pitchFamily="34" charset="-122"/>
              </a:rPr>
              <a:t>《</a:t>
            </a:r>
            <a:r>
              <a:rPr lang="zh-CN" altLang="en-US" sz="1200" b="1" dirty="0" smtClean="0">
                <a:latin typeface="微软雅黑" pitchFamily="34" charset="-122"/>
                <a:ea typeface="微软雅黑" pitchFamily="34" charset="-122"/>
              </a:rPr>
              <a:t>缺陷消费品召回管理办法</a:t>
            </a:r>
            <a:r>
              <a:rPr lang="en-US" altLang="zh-CN" sz="1200" b="1" dirty="0" smtClean="0">
                <a:latin typeface="微软雅黑" pitchFamily="34" charset="-122"/>
                <a:ea typeface="微软雅黑" pitchFamily="34" charset="-122"/>
              </a:rPr>
              <a:t>》</a:t>
            </a:r>
            <a:r>
              <a:rPr lang="zh-CN" altLang="en-US" sz="1200" b="1" dirty="0" smtClean="0">
                <a:latin typeface="微软雅黑" pitchFamily="34" charset="-122"/>
                <a:ea typeface="微软雅黑" pitchFamily="34" charset="-122"/>
              </a:rPr>
              <a:t>及</a:t>
            </a:r>
            <a:r>
              <a:rPr lang="en-US" altLang="zh-CN" sz="1200" b="1" dirty="0" smtClean="0">
                <a:latin typeface="微软雅黑" pitchFamily="34" charset="-122"/>
                <a:ea typeface="微软雅黑" pitchFamily="34" charset="-122"/>
              </a:rPr>
              <a:t>《</a:t>
            </a:r>
            <a:r>
              <a:rPr lang="zh-CN" altLang="en-US" sz="1200" b="1" dirty="0" smtClean="0">
                <a:latin typeface="微软雅黑" pitchFamily="34" charset="-122"/>
                <a:ea typeface="微软雅黑" pitchFamily="34" charset="-122"/>
              </a:rPr>
              <a:t>缺陷进口消费品召回工作细则（试行）</a:t>
            </a:r>
            <a:r>
              <a:rPr lang="en-US" altLang="zh-CN" sz="1200" b="1" dirty="0" smtClean="0">
                <a:latin typeface="微软雅黑" pitchFamily="34" charset="-122"/>
                <a:ea typeface="微软雅黑" pitchFamily="34" charset="-122"/>
              </a:rPr>
              <a:t>》</a:t>
            </a:r>
            <a:endParaRPr lang="zh-CN" sz="1200" b="1" dirty="0">
              <a:latin typeface="微软雅黑" pitchFamily="34" charset="-122"/>
              <a:cs typeface="Times New Roman" pitchFamily="18" charset="0"/>
            </a:endParaRPr>
          </a:p>
        </p:txBody>
      </p:sp>
      <p:sp>
        <p:nvSpPr>
          <p:cNvPr id="24" name="矩形 23"/>
          <p:cNvSpPr/>
          <p:nvPr/>
        </p:nvSpPr>
        <p:spPr>
          <a:xfrm>
            <a:off x="571500" y="642938"/>
            <a:ext cx="5000625" cy="46196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descr="C:\Users\1102\Desktop\总局PPT\ppt用材料\扣好的检徽.png"/>
          <p:cNvPicPr>
            <a:picLocks noChangeAspect="1" noChangeArrowheads="1"/>
          </p:cNvPicPr>
          <p:nvPr/>
        </p:nvPicPr>
        <p:blipFill>
          <a:blip r:embed="rId2"/>
          <a:srcRect/>
          <a:stretch>
            <a:fillRect/>
          </a:stretch>
        </p:blipFill>
        <p:spPr bwMode="auto">
          <a:xfrm>
            <a:off x="8237538" y="0"/>
            <a:ext cx="835025" cy="695325"/>
          </a:xfrm>
          <a:prstGeom prst="rect">
            <a:avLst/>
          </a:prstGeom>
          <a:noFill/>
          <a:ln w="9525">
            <a:noFill/>
            <a:miter lim="800000"/>
            <a:headEnd/>
            <a:tailEnd/>
          </a:ln>
        </p:spPr>
      </p:pic>
      <p:sp>
        <p:nvSpPr>
          <p:cNvPr id="9" name="矩形 8"/>
          <p:cNvSpPr/>
          <p:nvPr/>
        </p:nvSpPr>
        <p:spPr>
          <a:xfrm>
            <a:off x="571500" y="642938"/>
            <a:ext cx="5143508" cy="46196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
        <p:nvSpPr>
          <p:cNvPr id="35" name="Rectangle 17"/>
          <p:cNvSpPr>
            <a:spLocks noChangeArrowheads="1"/>
          </p:cNvSpPr>
          <p:nvPr/>
        </p:nvSpPr>
        <p:spPr bwMode="gray">
          <a:xfrm>
            <a:off x="4286248" y="1845462"/>
            <a:ext cx="1816768" cy="2850000"/>
          </a:xfrm>
          <a:prstGeom prst="rightArrow">
            <a:avLst>
              <a:gd name="adj1" fmla="val 69120"/>
              <a:gd name="adj2" fmla="val 50331"/>
            </a:avLst>
          </a:prstGeom>
          <a:ln/>
        </p:spPr>
        <p:style>
          <a:lnRef idx="1">
            <a:schemeClr val="accent5"/>
          </a:lnRef>
          <a:fillRef idx="2">
            <a:schemeClr val="accent5"/>
          </a:fillRef>
          <a:effectRef idx="1">
            <a:schemeClr val="accent5"/>
          </a:effectRef>
          <a:fontRef idx="minor">
            <a:schemeClr val="dk1"/>
          </a:fontRef>
        </p:style>
        <p:txBody>
          <a:bodyPr anchor="ctr">
            <a:scene3d>
              <a:camera prst="orthographicFront"/>
              <a:lightRig rig="glow" dir="tl">
                <a:rot lat="0" lon="0" rev="5400000"/>
              </a:lightRig>
            </a:scene3d>
            <a:sp3d contourW="12700">
              <a:bevelT w="25400" h="25400"/>
              <a:contourClr>
                <a:schemeClr val="accent6">
                  <a:shade val="73000"/>
                </a:schemeClr>
              </a:contourClr>
            </a:sp3d>
          </a:bodyPr>
          <a:lstStyle/>
          <a:p>
            <a:pPr marL="0" lvl="2" algn="ctr" eaLnBrk="0" fontAlgn="ctr" hangingPunct="0">
              <a:buClr>
                <a:srgbClr val="FF0000"/>
              </a:buClr>
              <a:buSzPct val="70000"/>
              <a:tabLst>
                <a:tab pos="136525" algn="l"/>
              </a:tabLst>
              <a:defRPr/>
            </a:pPr>
            <a:r>
              <a:rPr lang="zh-CN" altLang="en-US" sz="2000" dirty="0">
                <a:ln w="11430"/>
                <a:solidFill>
                  <a:srgbClr val="FF0000"/>
                </a:solidFill>
                <a:latin typeface="微软雅黑" pitchFamily="34" charset="-122"/>
                <a:ea typeface="微软雅黑" pitchFamily="34" charset="-122"/>
              </a:rPr>
              <a:t>消费品质量安全后续监管</a:t>
            </a:r>
          </a:p>
        </p:txBody>
      </p:sp>
      <p:grpSp>
        <p:nvGrpSpPr>
          <p:cNvPr id="2" name="组合 43"/>
          <p:cNvGrpSpPr>
            <a:grpSpLocks/>
          </p:cNvGrpSpPr>
          <p:nvPr/>
        </p:nvGrpSpPr>
        <p:grpSpPr bwMode="auto">
          <a:xfrm>
            <a:off x="1000100" y="3643318"/>
            <a:ext cx="3265487" cy="477838"/>
            <a:chOff x="1302275" y="4440528"/>
            <a:chExt cx="1512000" cy="576000"/>
          </a:xfrm>
        </p:grpSpPr>
        <p:sp>
          <p:nvSpPr>
            <p:cNvPr id="40" name="双波形 39"/>
            <p:cNvSpPr/>
            <p:nvPr/>
          </p:nvSpPr>
          <p:spPr bwMode="auto">
            <a:xfrm>
              <a:off x="1302275" y="4440528"/>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ln w="1905"/>
                <a:solidFill>
                  <a:srgbClr val="002060"/>
                </a:solidFill>
                <a:effectLst>
                  <a:innerShdw blurRad="69850" dist="43180" dir="5400000">
                    <a:srgbClr val="000000">
                      <a:alpha val="65000"/>
                    </a:srgbClr>
                  </a:innerShdw>
                </a:effectLst>
                <a:latin typeface="微软雅黑" pitchFamily="34" charset="-122"/>
                <a:ea typeface="微软雅黑" pitchFamily="34" charset="-122"/>
              </a:endParaRPr>
            </a:p>
          </p:txBody>
        </p:sp>
        <p:sp>
          <p:nvSpPr>
            <p:cNvPr id="41" name="TextBox 40"/>
            <p:cNvSpPr txBox="1">
              <a:spLocks noChangeArrowheads="1"/>
            </p:cNvSpPr>
            <p:nvPr/>
          </p:nvSpPr>
          <p:spPr bwMode="auto">
            <a:xfrm>
              <a:off x="1350026" y="4553378"/>
              <a:ext cx="1416498" cy="407201"/>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b="1" dirty="0">
                  <a:ln w="1905"/>
                  <a:solidFill>
                    <a:srgbClr val="002060"/>
                  </a:solidFill>
                  <a:latin typeface="微软雅黑" pitchFamily="34" charset="-122"/>
                </a:rPr>
                <a:t>保障人民群众生命财产安全</a:t>
              </a:r>
            </a:p>
          </p:txBody>
        </p:sp>
      </p:grpSp>
      <p:grpSp>
        <p:nvGrpSpPr>
          <p:cNvPr id="3" name="组合 41"/>
          <p:cNvGrpSpPr>
            <a:grpSpLocks/>
          </p:cNvGrpSpPr>
          <p:nvPr/>
        </p:nvGrpSpPr>
        <p:grpSpPr bwMode="auto">
          <a:xfrm>
            <a:off x="1571604" y="2428872"/>
            <a:ext cx="2693987" cy="479425"/>
            <a:chOff x="1302275" y="2214685"/>
            <a:chExt cx="1512000" cy="576000"/>
          </a:xfrm>
        </p:grpSpPr>
        <p:sp>
          <p:nvSpPr>
            <p:cNvPr id="43" name="双波形 42"/>
            <p:cNvSpPr/>
            <p:nvPr/>
          </p:nvSpPr>
          <p:spPr bwMode="auto">
            <a:xfrm>
              <a:off x="1302275" y="2214685"/>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ln w="1905"/>
                <a:solidFill>
                  <a:srgbClr val="002060"/>
                </a:solidFill>
                <a:effectLst>
                  <a:innerShdw blurRad="69850" dist="43180" dir="5400000">
                    <a:srgbClr val="000000">
                      <a:alpha val="65000"/>
                    </a:srgbClr>
                  </a:innerShdw>
                </a:effectLst>
                <a:latin typeface="微软雅黑" pitchFamily="34" charset="-122"/>
                <a:ea typeface="微软雅黑" pitchFamily="34" charset="-122"/>
              </a:endParaRPr>
            </a:p>
          </p:txBody>
        </p:sp>
        <p:sp>
          <p:nvSpPr>
            <p:cNvPr id="44" name="TextBox 22"/>
            <p:cNvSpPr txBox="1">
              <a:spLocks noChangeArrowheads="1"/>
            </p:cNvSpPr>
            <p:nvPr/>
          </p:nvSpPr>
          <p:spPr bwMode="auto">
            <a:xfrm>
              <a:off x="1350026" y="2297313"/>
              <a:ext cx="1416498" cy="406080"/>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b="1" dirty="0">
                  <a:ln w="1905"/>
                  <a:solidFill>
                    <a:srgbClr val="002060"/>
                  </a:solidFill>
                  <a:latin typeface="微软雅黑" pitchFamily="34" charset="-122"/>
                </a:rPr>
                <a:t>维护消费者合法权益</a:t>
              </a:r>
            </a:p>
          </p:txBody>
        </p:sp>
      </p:grpSp>
      <p:sp>
        <p:nvSpPr>
          <p:cNvPr id="46" name="椭圆 45"/>
          <p:cNvSpPr/>
          <p:nvPr/>
        </p:nvSpPr>
        <p:spPr bwMode="auto">
          <a:xfrm>
            <a:off x="5946760" y="2886091"/>
            <a:ext cx="2088000" cy="1260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47" name="TextBox 20"/>
          <p:cNvSpPr txBox="1">
            <a:spLocks noChangeArrowheads="1"/>
          </p:cNvSpPr>
          <p:nvPr/>
        </p:nvSpPr>
        <p:spPr bwMode="auto">
          <a:xfrm>
            <a:off x="6215074" y="3286128"/>
            <a:ext cx="1555025" cy="461665"/>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2400" b="1" dirty="0">
                <a:ln w="1905"/>
                <a:solidFill>
                  <a:srgbClr val="002060"/>
                </a:solidFill>
                <a:effectLst>
                  <a:innerShdw blurRad="69850" dist="43180" dir="5400000">
                    <a:srgbClr val="000000">
                      <a:alpha val="65000"/>
                    </a:srgbClr>
                  </a:innerShdw>
                </a:effectLst>
                <a:latin typeface="微软雅黑" pitchFamily="34" charset="-122"/>
              </a:rPr>
              <a:t>着力点</a:t>
            </a:r>
          </a:p>
        </p:txBody>
      </p:sp>
      <p:sp>
        <p:nvSpPr>
          <p:cNvPr id="45" name="上箭头 44"/>
          <p:cNvSpPr/>
          <p:nvPr/>
        </p:nvSpPr>
        <p:spPr>
          <a:xfrm rot="10800000">
            <a:off x="5929322" y="1785930"/>
            <a:ext cx="1980000" cy="1350000"/>
          </a:xfrm>
          <a:prstGeom prst="upArrow">
            <a:avLst>
              <a:gd name="adj1" fmla="val 61884"/>
              <a:gd name="adj2" fmla="val 49610"/>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sp>
        <p:nvSpPr>
          <p:cNvPr id="51" name="TextBox 22"/>
          <p:cNvSpPr txBox="1">
            <a:spLocks noChangeArrowheads="1"/>
          </p:cNvSpPr>
          <p:nvPr/>
        </p:nvSpPr>
        <p:spPr bwMode="auto">
          <a:xfrm>
            <a:off x="6357950" y="1857368"/>
            <a:ext cx="1143008" cy="1015663"/>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2000" b="1" dirty="0">
                <a:ln w="1905"/>
                <a:solidFill>
                  <a:srgbClr val="002060"/>
                </a:solidFill>
                <a:effectLst>
                  <a:innerShdw blurRad="69850" dist="43180" dir="5400000">
                    <a:srgbClr val="000000">
                      <a:alpha val="65000"/>
                    </a:srgbClr>
                  </a:innerShdw>
                </a:effectLst>
                <a:latin typeface="微软雅黑" pitchFamily="34" charset="-122"/>
              </a:rPr>
              <a:t>业务</a:t>
            </a:r>
            <a:endParaRPr lang="en-US" altLang="zh-CN" sz="2000" b="1" dirty="0">
              <a:ln w="1905"/>
              <a:solidFill>
                <a:srgbClr val="002060"/>
              </a:solidFill>
              <a:effectLst>
                <a:innerShdw blurRad="69850" dist="43180" dir="5400000">
                  <a:srgbClr val="000000">
                    <a:alpha val="65000"/>
                  </a:srgbClr>
                </a:innerShdw>
              </a:effectLst>
              <a:latin typeface="微软雅黑" pitchFamily="34" charset="-122"/>
            </a:endParaRPr>
          </a:p>
          <a:p>
            <a:pPr algn="ctr" fontAlgn="ctr">
              <a:spcBef>
                <a:spcPts val="0"/>
              </a:spcBef>
              <a:spcAft>
                <a:spcPts val="0"/>
              </a:spcAft>
              <a:buClr>
                <a:srgbClr val="FF0000"/>
              </a:buClr>
              <a:buSzPct val="70000"/>
              <a:defRPr/>
            </a:pPr>
            <a:r>
              <a:rPr lang="zh-CN" altLang="en-US" sz="2000" b="1" dirty="0">
                <a:ln w="1905"/>
                <a:solidFill>
                  <a:srgbClr val="002060"/>
                </a:solidFill>
                <a:effectLst>
                  <a:innerShdw blurRad="69850" dist="43180" dir="5400000">
                    <a:srgbClr val="000000">
                      <a:alpha val="65000"/>
                    </a:srgbClr>
                  </a:innerShdw>
                </a:effectLst>
                <a:latin typeface="微软雅黑" pitchFamily="34" charset="-122"/>
              </a:rPr>
              <a:t>制度</a:t>
            </a:r>
            <a:endParaRPr lang="en-US" altLang="zh-CN" sz="2000" b="1" dirty="0">
              <a:ln w="1905"/>
              <a:solidFill>
                <a:srgbClr val="002060"/>
              </a:solidFill>
              <a:effectLst>
                <a:innerShdw blurRad="69850" dist="43180" dir="5400000">
                  <a:srgbClr val="000000">
                    <a:alpha val="65000"/>
                  </a:srgbClr>
                </a:innerShdw>
              </a:effectLst>
              <a:latin typeface="微软雅黑" pitchFamily="34" charset="-122"/>
            </a:endParaRPr>
          </a:p>
          <a:p>
            <a:pPr algn="ctr" fontAlgn="ctr">
              <a:spcBef>
                <a:spcPts val="0"/>
              </a:spcBef>
              <a:spcAft>
                <a:spcPts val="0"/>
              </a:spcAft>
              <a:buClr>
                <a:srgbClr val="FF0000"/>
              </a:buClr>
              <a:buSzPct val="70000"/>
              <a:defRPr/>
            </a:pPr>
            <a:r>
              <a:rPr lang="zh-CN" altLang="en-US" sz="2000" b="1" dirty="0">
                <a:ln w="1905"/>
                <a:solidFill>
                  <a:srgbClr val="002060"/>
                </a:solidFill>
                <a:effectLst>
                  <a:innerShdw blurRad="69850" dist="43180" dir="5400000">
                    <a:srgbClr val="000000">
                      <a:alpha val="65000"/>
                    </a:srgbClr>
                  </a:innerShdw>
                </a:effectLst>
                <a:latin typeface="微软雅黑" pitchFamily="34" charset="-122"/>
              </a:rPr>
              <a:t>改革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slide(fromLeft)">
                                      <p:cBhvr>
                                        <p:cTn id="14" dur="500"/>
                                        <p:tgtEl>
                                          <p:spTgt spid="3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slide(fromTop)">
                                      <p:cBhvr>
                                        <p:cTn id="22" dur="500"/>
                                        <p:tgtEl>
                                          <p:spTgt spid="45"/>
                                        </p:tgtEl>
                                      </p:cBhvr>
                                    </p:animEffect>
                                  </p:childTnLst>
                                </p:cTn>
                              </p:par>
                              <p:par>
                                <p:cTn id="23" presetID="12" presetClass="entr" presetSubtype="1"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slide(fromTop)">
                                      <p:cBhvr>
                                        <p:cTn id="2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1" name="Picture 2" descr="C:\Users\1102\Desktop\总局PPT\ppt用材料\扣好的检徽.png"/>
          <p:cNvPicPr>
            <a:picLocks noChangeAspect="1" noChangeArrowheads="1"/>
          </p:cNvPicPr>
          <p:nvPr/>
        </p:nvPicPr>
        <p:blipFill>
          <a:blip r:embed="rId2"/>
          <a:srcRect/>
          <a:stretch>
            <a:fillRect/>
          </a:stretch>
        </p:blipFill>
        <p:spPr bwMode="auto">
          <a:xfrm>
            <a:off x="8237538" y="0"/>
            <a:ext cx="835025" cy="695325"/>
          </a:xfrm>
          <a:prstGeom prst="rect">
            <a:avLst/>
          </a:prstGeom>
          <a:noFill/>
          <a:ln w="9525">
            <a:noFill/>
            <a:miter lim="800000"/>
            <a:headEnd/>
            <a:tailEnd/>
          </a:ln>
        </p:spPr>
      </p:pic>
      <p:sp>
        <p:nvSpPr>
          <p:cNvPr id="13" name="Rectangle 5"/>
          <p:cNvSpPr>
            <a:spLocks noChangeArrowheads="1"/>
          </p:cNvSpPr>
          <p:nvPr/>
        </p:nvSpPr>
        <p:spPr bwMode="auto">
          <a:xfrm>
            <a:off x="757238" y="1368425"/>
            <a:ext cx="3886200" cy="1190625"/>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14" name="Line 6"/>
          <p:cNvSpPr>
            <a:spLocks noChangeShapeType="1"/>
          </p:cNvSpPr>
          <p:nvPr/>
        </p:nvSpPr>
        <p:spPr bwMode="auto">
          <a:xfrm flipV="1">
            <a:off x="757238" y="1331913"/>
            <a:ext cx="0" cy="1441450"/>
          </a:xfrm>
          <a:prstGeom prst="line">
            <a:avLst/>
          </a:prstGeom>
          <a:noFill/>
          <a:ln w="19050">
            <a:solidFill>
              <a:srgbClr val="00458A"/>
            </a:solidFill>
            <a:round/>
            <a:headEnd type="oval" w="med" len="med"/>
            <a:tailEnd type="oval" w="med" len="med"/>
          </a:ln>
          <a:effectLst/>
          <a:extLst/>
        </p:spPr>
        <p:txBody>
          <a:bodyPr/>
          <a:lstStyle/>
          <a:p>
            <a:pPr fontAlgn="auto">
              <a:spcBef>
                <a:spcPts val="0"/>
              </a:spcBef>
              <a:spcAft>
                <a:spcPts val="0"/>
              </a:spcAft>
              <a:defRPr/>
            </a:pPr>
            <a:endParaRPr lang="zh-CN" altLang="en-US" kern="0">
              <a:solidFill>
                <a:sysClr val="windowText" lastClr="000000"/>
              </a:solidFill>
              <a:ea typeface="宋体" charset="-122"/>
            </a:endParaRPr>
          </a:p>
        </p:txBody>
      </p:sp>
      <p:sp>
        <p:nvSpPr>
          <p:cNvPr id="18" name="Rectangle 10"/>
          <p:cNvSpPr>
            <a:spLocks noChangeArrowheads="1"/>
          </p:cNvSpPr>
          <p:nvPr/>
        </p:nvSpPr>
        <p:spPr bwMode="auto">
          <a:xfrm>
            <a:off x="757238" y="1331913"/>
            <a:ext cx="3814762" cy="1200150"/>
          </a:xfrm>
          <a:prstGeom prst="rect">
            <a:avLst/>
          </a:prstGeom>
          <a:noFill/>
          <a:ln>
            <a:noFill/>
          </a:ln>
          <a:effectLst/>
          <a:extLst/>
        </p:spPr>
        <p:txBody>
          <a:bodyPr anchor="ctr"/>
          <a:lstStyle/>
          <a:p>
            <a:pPr fontAlgn="auto">
              <a:lnSpc>
                <a:spcPct val="120000"/>
              </a:lnSpc>
              <a:spcBef>
                <a:spcPts val="0"/>
              </a:spcBef>
              <a:spcAft>
                <a:spcPts val="0"/>
              </a:spcAft>
              <a:defRPr/>
            </a:pPr>
            <a:r>
              <a:rPr lang="zh-CN" altLang="en-US" sz="1600" dirty="0" smtClean="0">
                <a:latin typeface="微软雅黑" pitchFamily="34" charset="-122"/>
              </a:rPr>
              <a:t>       国外</a:t>
            </a:r>
            <a:r>
              <a:rPr lang="zh-CN" altLang="en-US" sz="1600" dirty="0">
                <a:latin typeface="微软雅黑" pitchFamily="34" charset="-122"/>
              </a:rPr>
              <a:t>召回通报产品在国内的销售</a:t>
            </a:r>
            <a:r>
              <a:rPr lang="zh-CN" altLang="en-US" sz="1600" dirty="0" smtClean="0">
                <a:latin typeface="微软雅黑" pitchFamily="34" charset="-122"/>
              </a:rPr>
              <a:t>情况缺陷</a:t>
            </a:r>
            <a:r>
              <a:rPr lang="zh-CN" altLang="en-US" sz="1600" dirty="0">
                <a:latin typeface="微软雅黑" pitchFamily="34" charset="-122"/>
              </a:rPr>
              <a:t>调查，责任约谈</a:t>
            </a:r>
            <a:r>
              <a:rPr lang="zh-CN" altLang="en-US" sz="1600" dirty="0" smtClean="0">
                <a:latin typeface="微软雅黑" pitchFamily="34" charset="-122"/>
              </a:rPr>
              <a:t>，启动</a:t>
            </a:r>
            <a:r>
              <a:rPr lang="zh-CN" altLang="en-US" sz="1600" dirty="0">
                <a:latin typeface="微软雅黑" pitchFamily="34" charset="-122"/>
              </a:rPr>
              <a:t>召回程序，报送后续监管工作情况和典型</a:t>
            </a:r>
            <a:r>
              <a:rPr lang="zh-CN" altLang="en-US" sz="1600" dirty="0" smtClean="0">
                <a:latin typeface="微软雅黑" pitchFamily="34" charset="-122"/>
              </a:rPr>
              <a:t>案例。</a:t>
            </a:r>
            <a:endParaRPr lang="zh-CN" altLang="en-US" sz="1600" kern="0" dirty="0">
              <a:solidFill>
                <a:sysClr val="windowText" lastClr="000000"/>
              </a:solidFill>
              <a:latin typeface="微软雅黑" pitchFamily="34" charset="-122"/>
            </a:endParaRPr>
          </a:p>
        </p:txBody>
      </p:sp>
      <p:grpSp>
        <p:nvGrpSpPr>
          <p:cNvPr id="2" name="Group 14"/>
          <p:cNvGrpSpPr>
            <a:grpSpLocks/>
          </p:cNvGrpSpPr>
          <p:nvPr/>
        </p:nvGrpSpPr>
        <p:grpSpPr bwMode="auto">
          <a:xfrm>
            <a:off x="487363" y="2746375"/>
            <a:ext cx="8083550" cy="769938"/>
            <a:chOff x="0" y="0"/>
            <a:chExt cx="4502" cy="749"/>
          </a:xfrm>
        </p:grpSpPr>
        <p:sp>
          <p:nvSpPr>
            <p:cNvPr id="23" name="AutoShape 15"/>
            <p:cNvSpPr>
              <a:spLocks noChangeArrowheads="1"/>
            </p:cNvSpPr>
            <p:nvPr/>
          </p:nvSpPr>
          <p:spPr bwMode="auto">
            <a:xfrm>
              <a:off x="0" y="0"/>
              <a:ext cx="1009" cy="749"/>
            </a:xfrm>
            <a:prstGeom prst="homePlate">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4"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5" name="AutoShape 17"/>
            <p:cNvSpPr>
              <a:spLocks noChangeArrowheads="1"/>
            </p:cNvSpPr>
            <p:nvPr/>
          </p:nvSpPr>
          <p:spPr bwMode="auto">
            <a:xfrm>
              <a:off x="1770"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6"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7" name="AutoShape 19"/>
            <p:cNvSpPr>
              <a:spLocks noChangeArrowheads="1"/>
            </p:cNvSpPr>
            <p:nvPr/>
          </p:nvSpPr>
          <p:spPr bwMode="auto">
            <a:xfrm>
              <a:off x="3493"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grpSp>
      <p:pic>
        <p:nvPicPr>
          <p:cNvPr id="225286" name="Picture 24" descr="flag_source_128"/>
          <p:cNvPicPr>
            <a:picLocks noChangeAspect="1" noChangeArrowheads="1"/>
          </p:cNvPicPr>
          <p:nvPr/>
        </p:nvPicPr>
        <p:blipFill>
          <a:blip r:embed="rId3">
            <a:lum bright="100000"/>
          </a:blip>
          <a:srcRect/>
          <a:stretch>
            <a:fillRect/>
          </a:stretch>
        </p:blipFill>
        <p:spPr bwMode="auto">
          <a:xfrm rot="-1580173">
            <a:off x="7281863" y="2362200"/>
            <a:ext cx="1147762" cy="957263"/>
          </a:xfrm>
          <a:prstGeom prst="rect">
            <a:avLst/>
          </a:prstGeom>
          <a:noFill/>
          <a:ln w="9525">
            <a:noFill/>
            <a:miter lim="800000"/>
            <a:headEnd/>
            <a:tailEnd/>
          </a:ln>
        </p:spPr>
      </p:pic>
      <p:pic>
        <p:nvPicPr>
          <p:cNvPr id="33" name="Picture 25" descr="flag_source_128"/>
          <p:cNvPicPr>
            <a:picLocks noChangeAspect="1" noChangeArrowheads="1"/>
          </p:cNvPicPr>
          <p:nvPr/>
        </p:nvPicPr>
        <p:blipFill>
          <a:blip r:embed="rId3"/>
          <a:srcRect/>
          <a:stretch>
            <a:fillRect/>
          </a:stretch>
        </p:blipFill>
        <p:spPr bwMode="auto">
          <a:xfrm rot="-1580173">
            <a:off x="7291388" y="2290763"/>
            <a:ext cx="1147762" cy="955675"/>
          </a:xfrm>
          <a:prstGeom prst="rect">
            <a:avLst/>
          </a:prstGeom>
          <a:noFill/>
          <a:ln w="9525">
            <a:noFill/>
            <a:miter lim="800000"/>
            <a:headEnd/>
            <a:tailEnd/>
          </a:ln>
        </p:spPr>
      </p:pic>
      <p:sp>
        <p:nvSpPr>
          <p:cNvPr id="35" name="WordArt 20"/>
          <p:cNvSpPr>
            <a:spLocks noChangeArrowheads="1" noChangeShapeType="1"/>
          </p:cNvSpPr>
          <p:nvPr/>
        </p:nvSpPr>
        <p:spPr bwMode="auto">
          <a:xfrm>
            <a:off x="892175" y="2973388"/>
            <a:ext cx="893763"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转化应用</a:t>
            </a:r>
          </a:p>
        </p:txBody>
      </p:sp>
      <p:sp>
        <p:nvSpPr>
          <p:cNvPr id="20" name="矩形 19"/>
          <p:cNvSpPr/>
          <p:nvPr/>
        </p:nvSpPr>
        <p:spPr>
          <a:xfrm>
            <a:off x="571500" y="642938"/>
            <a:ext cx="5000625" cy="46196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4"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500"/>
                                        <p:tgtEl>
                                          <p:spTgt spid="13"/>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ox(in)">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3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5" name="Picture 2" descr="C:\Users\1102\Desktop\总局PPT\ppt用材料\扣好的检徽.png"/>
          <p:cNvPicPr>
            <a:picLocks noChangeAspect="1" noChangeArrowheads="1"/>
          </p:cNvPicPr>
          <p:nvPr/>
        </p:nvPicPr>
        <p:blipFill>
          <a:blip r:embed="rId2"/>
          <a:srcRect/>
          <a:stretch>
            <a:fillRect/>
          </a:stretch>
        </p:blipFill>
        <p:spPr bwMode="auto">
          <a:xfrm>
            <a:off x="8237538" y="0"/>
            <a:ext cx="835025" cy="695325"/>
          </a:xfrm>
          <a:prstGeom prst="rect">
            <a:avLst/>
          </a:prstGeom>
          <a:noFill/>
          <a:ln w="9525">
            <a:noFill/>
            <a:miter lim="800000"/>
            <a:headEnd/>
            <a:tailEnd/>
          </a:ln>
        </p:spPr>
      </p:pic>
      <p:sp>
        <p:nvSpPr>
          <p:cNvPr id="10" name="Rectangle 4"/>
          <p:cNvSpPr>
            <a:spLocks noChangeArrowheads="1"/>
          </p:cNvSpPr>
          <p:nvPr/>
        </p:nvSpPr>
        <p:spPr bwMode="auto">
          <a:xfrm rot="10800000">
            <a:off x="468312" y="3786194"/>
            <a:ext cx="2746366" cy="1143008"/>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16" name="Line 8"/>
          <p:cNvSpPr>
            <a:spLocks noChangeShapeType="1"/>
          </p:cNvSpPr>
          <p:nvPr/>
        </p:nvSpPr>
        <p:spPr bwMode="auto">
          <a:xfrm flipV="1">
            <a:off x="3278188" y="3552825"/>
            <a:ext cx="0" cy="1441450"/>
          </a:xfrm>
          <a:prstGeom prst="line">
            <a:avLst/>
          </a:prstGeom>
          <a:noFill/>
          <a:ln w="19050">
            <a:solidFill>
              <a:srgbClr val="00458A"/>
            </a:solidFill>
            <a:round/>
            <a:headEnd type="oval" w="med" len="med"/>
            <a:tailEnd type="oval" w="med" len="med"/>
          </a:ln>
          <a:effectLst/>
          <a:extLst/>
        </p:spPr>
        <p:txBody>
          <a:bodyP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0" name="Rectangle 12"/>
          <p:cNvSpPr>
            <a:spLocks noChangeArrowheads="1"/>
          </p:cNvSpPr>
          <p:nvPr/>
        </p:nvSpPr>
        <p:spPr bwMode="auto">
          <a:xfrm>
            <a:off x="500063" y="3751263"/>
            <a:ext cx="2778125" cy="1200150"/>
          </a:xfrm>
          <a:prstGeom prst="rect">
            <a:avLst/>
          </a:prstGeom>
          <a:noFill/>
          <a:ln w="9525">
            <a:noFill/>
            <a:miter lim="800000"/>
            <a:headEnd/>
            <a:tailEnd/>
          </a:ln>
        </p:spPr>
        <p:txBody>
          <a:bodyPr anchor="ctr"/>
          <a:lstStyle/>
          <a:p>
            <a:pPr>
              <a:lnSpc>
                <a:spcPct val="120000"/>
              </a:lnSpc>
            </a:pPr>
            <a:r>
              <a:rPr lang="zh-CN" altLang="en-US" sz="1600" dirty="0" smtClean="0">
                <a:latin typeface="微软雅黑" pitchFamily="34" charset="-122"/>
              </a:rPr>
              <a:t>       加强</a:t>
            </a:r>
            <a:r>
              <a:rPr lang="zh-CN" altLang="en-US" sz="1600" dirty="0">
                <a:latin typeface="微软雅黑" pitchFamily="34" charset="-122"/>
              </a:rPr>
              <a:t>口岸与流向</a:t>
            </a:r>
            <a:r>
              <a:rPr lang="zh-CN" altLang="en-US" sz="1600" dirty="0" smtClean="0">
                <a:latin typeface="微软雅黑" pitchFamily="34" charset="-122"/>
              </a:rPr>
              <a:t>地检验</a:t>
            </a:r>
            <a:r>
              <a:rPr lang="zh-CN" altLang="en-US" sz="1600" dirty="0">
                <a:latin typeface="微软雅黑" pitchFamily="34" charset="-122"/>
              </a:rPr>
              <a:t>检疫机构间</a:t>
            </a:r>
            <a:r>
              <a:rPr lang="zh-CN" altLang="en-US" sz="1600" dirty="0" smtClean="0">
                <a:latin typeface="微软雅黑" pitchFamily="34" charset="-122"/>
              </a:rPr>
              <a:t>协作，争取</a:t>
            </a:r>
            <a:r>
              <a:rPr lang="zh-CN" altLang="en-US" sz="1600" dirty="0">
                <a:latin typeface="微软雅黑" pitchFamily="34" charset="-122"/>
              </a:rPr>
              <a:t>地方政府支持</a:t>
            </a:r>
          </a:p>
        </p:txBody>
      </p:sp>
      <p:grpSp>
        <p:nvGrpSpPr>
          <p:cNvPr id="2" name="Group 14"/>
          <p:cNvGrpSpPr>
            <a:grpSpLocks/>
          </p:cNvGrpSpPr>
          <p:nvPr/>
        </p:nvGrpSpPr>
        <p:grpSpPr bwMode="auto">
          <a:xfrm>
            <a:off x="487363" y="2746375"/>
            <a:ext cx="8083550" cy="769938"/>
            <a:chOff x="0" y="0"/>
            <a:chExt cx="4502" cy="749"/>
          </a:xfrm>
        </p:grpSpPr>
        <p:sp>
          <p:nvSpPr>
            <p:cNvPr id="23" name="AutoShape 15"/>
            <p:cNvSpPr>
              <a:spLocks noChangeArrowheads="1"/>
            </p:cNvSpPr>
            <p:nvPr/>
          </p:nvSpPr>
          <p:spPr bwMode="auto">
            <a:xfrm>
              <a:off x="0" y="0"/>
              <a:ext cx="1009" cy="749"/>
            </a:xfrm>
            <a:prstGeom prst="homePlate">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4"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5" name="AutoShape 17"/>
            <p:cNvSpPr>
              <a:spLocks noChangeArrowheads="1"/>
            </p:cNvSpPr>
            <p:nvPr/>
          </p:nvSpPr>
          <p:spPr bwMode="auto">
            <a:xfrm>
              <a:off x="1770"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6"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7" name="AutoShape 19"/>
            <p:cNvSpPr>
              <a:spLocks noChangeArrowheads="1"/>
            </p:cNvSpPr>
            <p:nvPr/>
          </p:nvSpPr>
          <p:spPr bwMode="auto">
            <a:xfrm>
              <a:off x="3493"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grpSp>
      <p:sp>
        <p:nvSpPr>
          <p:cNvPr id="226310" name="WordArt 20"/>
          <p:cNvSpPr>
            <a:spLocks noChangeArrowheads="1" noChangeShapeType="1"/>
          </p:cNvSpPr>
          <p:nvPr/>
        </p:nvSpPr>
        <p:spPr bwMode="auto">
          <a:xfrm>
            <a:off x="892175" y="2973388"/>
            <a:ext cx="893763"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转化应用</a:t>
            </a:r>
          </a:p>
        </p:txBody>
      </p:sp>
      <p:sp>
        <p:nvSpPr>
          <p:cNvPr id="29" name="WordArt 21"/>
          <p:cNvSpPr>
            <a:spLocks noChangeArrowheads="1" noChangeShapeType="1"/>
          </p:cNvSpPr>
          <p:nvPr/>
        </p:nvSpPr>
        <p:spPr bwMode="auto">
          <a:xfrm>
            <a:off x="2571750" y="2973388"/>
            <a:ext cx="911225" cy="342900"/>
          </a:xfrm>
          <a:prstGeom prst="rect">
            <a:avLst/>
          </a:prstGeom>
        </p:spPr>
        <p:txBody>
          <a:bodyPr wrap="none" fromWordArt="1">
            <a:prstTxWarp prst="textPlain">
              <a:avLst>
                <a:gd name="adj" fmla="val 50000"/>
              </a:avLst>
            </a:prstTxWarp>
          </a:bodyPr>
          <a:lstStyle/>
          <a:p>
            <a:pPr algn="ctr"/>
            <a:r>
              <a:rPr lang="zh-CN" altLang="en-US" sz="2400" kern="10">
                <a:ln w="9525">
                  <a:noFill/>
                  <a:round/>
                  <a:headEnd/>
                  <a:tailEnd/>
                </a:ln>
                <a:latin typeface="黑体"/>
                <a:ea typeface="黑体"/>
              </a:rPr>
              <a:t>协同配合</a:t>
            </a:r>
          </a:p>
        </p:txBody>
      </p:sp>
      <p:pic>
        <p:nvPicPr>
          <p:cNvPr id="226312" name="Picture 24" descr="flag_source_128"/>
          <p:cNvPicPr>
            <a:picLocks noChangeAspect="1" noChangeArrowheads="1"/>
          </p:cNvPicPr>
          <p:nvPr/>
        </p:nvPicPr>
        <p:blipFill>
          <a:blip r:embed="rId3">
            <a:lum bright="100000"/>
          </a:blip>
          <a:srcRect/>
          <a:stretch>
            <a:fillRect/>
          </a:stretch>
        </p:blipFill>
        <p:spPr bwMode="auto">
          <a:xfrm rot="-1580173">
            <a:off x="7281863" y="2362200"/>
            <a:ext cx="1147762" cy="957263"/>
          </a:xfrm>
          <a:prstGeom prst="rect">
            <a:avLst/>
          </a:prstGeom>
          <a:noFill/>
          <a:ln w="9525">
            <a:noFill/>
            <a:miter lim="800000"/>
            <a:headEnd/>
            <a:tailEnd/>
          </a:ln>
        </p:spPr>
      </p:pic>
      <p:pic>
        <p:nvPicPr>
          <p:cNvPr id="226313" name="Picture 25" descr="flag_source_128"/>
          <p:cNvPicPr>
            <a:picLocks noChangeAspect="1" noChangeArrowheads="1"/>
          </p:cNvPicPr>
          <p:nvPr/>
        </p:nvPicPr>
        <p:blipFill>
          <a:blip r:embed="rId3"/>
          <a:srcRect/>
          <a:stretch>
            <a:fillRect/>
          </a:stretch>
        </p:blipFill>
        <p:spPr bwMode="auto">
          <a:xfrm rot="-1580173">
            <a:off x="7291388" y="2290763"/>
            <a:ext cx="1147762" cy="955675"/>
          </a:xfrm>
          <a:prstGeom prst="rect">
            <a:avLst/>
          </a:prstGeom>
          <a:noFill/>
          <a:ln w="9525">
            <a:noFill/>
            <a:miter lim="800000"/>
            <a:headEnd/>
            <a:tailEnd/>
          </a:ln>
        </p:spPr>
      </p:pic>
      <p:sp>
        <p:nvSpPr>
          <p:cNvPr id="21" name="矩形 20"/>
          <p:cNvSpPr/>
          <p:nvPr/>
        </p:nvSpPr>
        <p:spPr>
          <a:xfrm>
            <a:off x="571500" y="642938"/>
            <a:ext cx="5000625" cy="46196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5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ox(i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5"/>
          <p:cNvSpPr>
            <a:spLocks noChangeArrowheads="1"/>
          </p:cNvSpPr>
          <p:nvPr/>
        </p:nvSpPr>
        <p:spPr bwMode="auto">
          <a:xfrm>
            <a:off x="4000500" y="1547813"/>
            <a:ext cx="3571875" cy="833437"/>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pic>
        <p:nvPicPr>
          <p:cNvPr id="227330" name="Picture 2" descr="C:\Users\1102\Desktop\总局PPT\ppt用材料\扣好的检徽.png"/>
          <p:cNvPicPr>
            <a:picLocks noChangeAspect="1" noChangeArrowheads="1"/>
          </p:cNvPicPr>
          <p:nvPr/>
        </p:nvPicPr>
        <p:blipFill>
          <a:blip r:embed="rId2"/>
          <a:srcRect/>
          <a:stretch>
            <a:fillRect/>
          </a:stretch>
        </p:blipFill>
        <p:spPr bwMode="auto">
          <a:xfrm>
            <a:off x="8237538" y="0"/>
            <a:ext cx="835025" cy="695325"/>
          </a:xfrm>
          <a:prstGeom prst="rect">
            <a:avLst/>
          </a:prstGeom>
          <a:noFill/>
          <a:ln w="9525">
            <a:noFill/>
            <a:miter lim="800000"/>
            <a:headEnd/>
            <a:tailEnd/>
          </a:ln>
        </p:spPr>
      </p:pic>
      <p:sp>
        <p:nvSpPr>
          <p:cNvPr id="15" name="Line 7"/>
          <p:cNvSpPr>
            <a:spLocks noChangeShapeType="1"/>
          </p:cNvSpPr>
          <p:nvPr/>
        </p:nvSpPr>
        <p:spPr bwMode="auto">
          <a:xfrm flipV="1">
            <a:off x="3997325" y="1331913"/>
            <a:ext cx="0" cy="1441450"/>
          </a:xfrm>
          <a:prstGeom prst="line">
            <a:avLst/>
          </a:prstGeom>
          <a:noFill/>
          <a:ln w="19050">
            <a:solidFill>
              <a:srgbClr val="00458A"/>
            </a:solidFill>
            <a:round/>
            <a:headEnd type="oval" w="med" len="med"/>
            <a:tailEnd type="oval" w="med" len="med"/>
          </a:ln>
          <a:effectLst/>
          <a:extLst/>
        </p:spPr>
        <p:txBody>
          <a:bodyPr/>
          <a:lstStyle/>
          <a:p>
            <a:pPr fontAlgn="auto">
              <a:spcBef>
                <a:spcPts val="0"/>
              </a:spcBef>
              <a:spcAft>
                <a:spcPts val="0"/>
              </a:spcAft>
              <a:defRPr/>
            </a:pPr>
            <a:endParaRPr lang="zh-CN" altLang="en-US" kern="0">
              <a:solidFill>
                <a:sysClr val="windowText" lastClr="000000"/>
              </a:solidFill>
              <a:ea typeface="宋体" charset="-122"/>
            </a:endParaRPr>
          </a:p>
        </p:txBody>
      </p:sp>
      <p:sp>
        <p:nvSpPr>
          <p:cNvPr id="19" name="Rectangle 11"/>
          <p:cNvSpPr>
            <a:spLocks noChangeArrowheads="1"/>
          </p:cNvSpPr>
          <p:nvPr/>
        </p:nvSpPr>
        <p:spPr bwMode="auto">
          <a:xfrm>
            <a:off x="4000500" y="1368425"/>
            <a:ext cx="3717925" cy="1200150"/>
          </a:xfrm>
          <a:prstGeom prst="rect">
            <a:avLst/>
          </a:prstGeom>
          <a:noFill/>
          <a:ln w="9525">
            <a:noFill/>
            <a:miter lim="800000"/>
            <a:headEnd/>
            <a:tailEnd/>
          </a:ln>
        </p:spPr>
        <p:txBody>
          <a:bodyPr anchor="ctr"/>
          <a:lstStyle/>
          <a:p>
            <a:pPr>
              <a:lnSpc>
                <a:spcPct val="120000"/>
              </a:lnSpc>
            </a:pPr>
            <a:r>
              <a:rPr lang="zh-CN" altLang="en-US" sz="1600" dirty="0" smtClean="0">
                <a:latin typeface="微软雅黑" pitchFamily="34" charset="-122"/>
              </a:rPr>
              <a:t>       营造</a:t>
            </a:r>
            <a:r>
              <a:rPr lang="zh-CN" altLang="en-US" sz="1600" dirty="0">
                <a:latin typeface="微软雅黑" pitchFamily="34" charset="-122"/>
              </a:rPr>
              <a:t>全社会共同关注缺陷进口消费品</a:t>
            </a:r>
            <a:r>
              <a:rPr lang="zh-CN" altLang="en-US" sz="1600" dirty="0" smtClean="0">
                <a:latin typeface="微软雅黑" pitchFamily="34" charset="-122"/>
              </a:rPr>
              <a:t>、共同</a:t>
            </a:r>
            <a:r>
              <a:rPr lang="zh-CN" altLang="en-US" sz="1600" dirty="0">
                <a:latin typeface="微软雅黑" pitchFamily="34" charset="-122"/>
              </a:rPr>
              <a:t>关注经营者主体责任行为</a:t>
            </a:r>
            <a:r>
              <a:rPr lang="zh-CN" altLang="en-US" sz="1600" dirty="0" smtClean="0">
                <a:latin typeface="微软雅黑" pitchFamily="34" charset="-122"/>
              </a:rPr>
              <a:t>、共同</a:t>
            </a:r>
            <a:r>
              <a:rPr lang="zh-CN" altLang="en-US" sz="1600" dirty="0">
                <a:latin typeface="微软雅黑" pitchFamily="34" charset="-122"/>
              </a:rPr>
              <a:t>关注检验监管工作的良好氛围。</a:t>
            </a:r>
          </a:p>
        </p:txBody>
      </p:sp>
      <p:grpSp>
        <p:nvGrpSpPr>
          <p:cNvPr id="2" name="Group 14"/>
          <p:cNvGrpSpPr>
            <a:grpSpLocks/>
          </p:cNvGrpSpPr>
          <p:nvPr/>
        </p:nvGrpSpPr>
        <p:grpSpPr bwMode="auto">
          <a:xfrm>
            <a:off x="487363" y="2746375"/>
            <a:ext cx="8083550" cy="769938"/>
            <a:chOff x="0" y="0"/>
            <a:chExt cx="4502" cy="749"/>
          </a:xfrm>
        </p:grpSpPr>
        <p:sp>
          <p:nvSpPr>
            <p:cNvPr id="23" name="AutoShape 15"/>
            <p:cNvSpPr>
              <a:spLocks noChangeArrowheads="1"/>
            </p:cNvSpPr>
            <p:nvPr/>
          </p:nvSpPr>
          <p:spPr bwMode="auto">
            <a:xfrm>
              <a:off x="0" y="0"/>
              <a:ext cx="1009" cy="749"/>
            </a:xfrm>
            <a:prstGeom prst="homePlate">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4"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5" name="AutoShape 17"/>
            <p:cNvSpPr>
              <a:spLocks noChangeArrowheads="1"/>
            </p:cNvSpPr>
            <p:nvPr/>
          </p:nvSpPr>
          <p:spPr bwMode="auto">
            <a:xfrm>
              <a:off x="1770"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6"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7" name="AutoShape 19"/>
            <p:cNvSpPr>
              <a:spLocks noChangeArrowheads="1"/>
            </p:cNvSpPr>
            <p:nvPr/>
          </p:nvSpPr>
          <p:spPr bwMode="auto">
            <a:xfrm>
              <a:off x="3493"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grpSp>
      <p:sp>
        <p:nvSpPr>
          <p:cNvPr id="30" name="WordArt 22"/>
          <p:cNvSpPr>
            <a:spLocks noChangeArrowheads="1" noChangeShapeType="1"/>
          </p:cNvSpPr>
          <p:nvPr/>
        </p:nvSpPr>
        <p:spPr bwMode="auto">
          <a:xfrm>
            <a:off x="4143375" y="2973388"/>
            <a:ext cx="922338"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新闻宣传</a:t>
            </a:r>
          </a:p>
        </p:txBody>
      </p:sp>
      <p:pic>
        <p:nvPicPr>
          <p:cNvPr id="227335" name="Picture 24" descr="flag_source_128"/>
          <p:cNvPicPr>
            <a:picLocks noChangeAspect="1" noChangeArrowheads="1"/>
          </p:cNvPicPr>
          <p:nvPr/>
        </p:nvPicPr>
        <p:blipFill>
          <a:blip r:embed="rId3">
            <a:lum bright="100000"/>
          </a:blip>
          <a:srcRect/>
          <a:stretch>
            <a:fillRect/>
          </a:stretch>
        </p:blipFill>
        <p:spPr bwMode="auto">
          <a:xfrm rot="-1580173">
            <a:off x="7281863" y="2362200"/>
            <a:ext cx="1147762" cy="957263"/>
          </a:xfrm>
          <a:prstGeom prst="rect">
            <a:avLst/>
          </a:prstGeom>
          <a:noFill/>
          <a:ln w="9525">
            <a:noFill/>
            <a:miter lim="800000"/>
            <a:headEnd/>
            <a:tailEnd/>
          </a:ln>
        </p:spPr>
      </p:pic>
      <p:pic>
        <p:nvPicPr>
          <p:cNvPr id="227336" name="Picture 25" descr="flag_source_128"/>
          <p:cNvPicPr>
            <a:picLocks noChangeAspect="1" noChangeArrowheads="1"/>
          </p:cNvPicPr>
          <p:nvPr/>
        </p:nvPicPr>
        <p:blipFill>
          <a:blip r:embed="rId3"/>
          <a:srcRect/>
          <a:stretch>
            <a:fillRect/>
          </a:stretch>
        </p:blipFill>
        <p:spPr bwMode="auto">
          <a:xfrm rot="-1580173">
            <a:off x="7291388" y="2290763"/>
            <a:ext cx="1147762" cy="955675"/>
          </a:xfrm>
          <a:prstGeom prst="rect">
            <a:avLst/>
          </a:prstGeom>
          <a:noFill/>
          <a:ln w="9525">
            <a:noFill/>
            <a:miter lim="800000"/>
            <a:headEnd/>
            <a:tailEnd/>
          </a:ln>
        </p:spPr>
      </p:pic>
      <p:sp>
        <p:nvSpPr>
          <p:cNvPr id="227337" name="WordArt 20"/>
          <p:cNvSpPr>
            <a:spLocks noChangeArrowheads="1" noChangeShapeType="1"/>
          </p:cNvSpPr>
          <p:nvPr/>
        </p:nvSpPr>
        <p:spPr bwMode="auto">
          <a:xfrm>
            <a:off x="892175" y="2973388"/>
            <a:ext cx="893763"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转化应用</a:t>
            </a:r>
          </a:p>
        </p:txBody>
      </p:sp>
      <p:sp>
        <p:nvSpPr>
          <p:cNvPr id="227338" name="WordArt 21"/>
          <p:cNvSpPr>
            <a:spLocks noChangeArrowheads="1" noChangeShapeType="1"/>
          </p:cNvSpPr>
          <p:nvPr/>
        </p:nvSpPr>
        <p:spPr bwMode="auto">
          <a:xfrm>
            <a:off x="2571750" y="2973388"/>
            <a:ext cx="911225" cy="342900"/>
          </a:xfrm>
          <a:prstGeom prst="rect">
            <a:avLst/>
          </a:prstGeom>
        </p:spPr>
        <p:txBody>
          <a:bodyPr wrap="none" fromWordArt="1">
            <a:prstTxWarp prst="textPlain">
              <a:avLst>
                <a:gd name="adj" fmla="val 50000"/>
              </a:avLst>
            </a:prstTxWarp>
          </a:bodyPr>
          <a:lstStyle/>
          <a:p>
            <a:pPr algn="ctr"/>
            <a:r>
              <a:rPr lang="zh-CN" altLang="en-US" sz="2400" kern="10">
                <a:ln w="9525">
                  <a:noFill/>
                  <a:round/>
                  <a:headEnd/>
                  <a:tailEnd/>
                </a:ln>
                <a:latin typeface="黑体"/>
                <a:ea typeface="黑体"/>
              </a:rPr>
              <a:t>协同配合</a:t>
            </a:r>
          </a:p>
        </p:txBody>
      </p:sp>
      <p:sp>
        <p:nvSpPr>
          <p:cNvPr id="21" name="矩形 20"/>
          <p:cNvSpPr/>
          <p:nvPr/>
        </p:nvSpPr>
        <p:spPr>
          <a:xfrm>
            <a:off x="571500" y="642938"/>
            <a:ext cx="5000625" cy="46196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ox(in)">
                                      <p:cBhvr>
                                        <p:cTn id="15" dur="500"/>
                                        <p:tgtEl>
                                          <p:spTgt spid="19"/>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box(in)">
                                      <p:cBhvr>
                                        <p:cTn id="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9" grpId="0"/>
      <p:bldP spid="3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3" name="Picture 2" descr="C:\Users\1102\Desktop\总局PPT\ppt用材料\扣好的检徽.png"/>
          <p:cNvPicPr>
            <a:picLocks noChangeAspect="1" noChangeArrowheads="1"/>
          </p:cNvPicPr>
          <p:nvPr/>
        </p:nvPicPr>
        <p:blipFill>
          <a:blip r:embed="rId2"/>
          <a:srcRect/>
          <a:stretch>
            <a:fillRect/>
          </a:stretch>
        </p:blipFill>
        <p:spPr bwMode="auto">
          <a:xfrm>
            <a:off x="8237538" y="0"/>
            <a:ext cx="835025" cy="695325"/>
          </a:xfrm>
          <a:prstGeom prst="rect">
            <a:avLst/>
          </a:prstGeom>
          <a:noFill/>
          <a:ln w="9525">
            <a:noFill/>
            <a:miter lim="800000"/>
            <a:headEnd/>
            <a:tailEnd/>
          </a:ln>
        </p:spPr>
      </p:pic>
      <p:sp>
        <p:nvSpPr>
          <p:cNvPr id="8" name="Rectangle 3"/>
          <p:cNvSpPr>
            <a:spLocks noChangeArrowheads="1"/>
          </p:cNvSpPr>
          <p:nvPr/>
        </p:nvSpPr>
        <p:spPr bwMode="auto">
          <a:xfrm>
            <a:off x="5489575" y="3632200"/>
            <a:ext cx="3097213" cy="1428750"/>
          </a:xfrm>
          <a:prstGeom prst="rect">
            <a:avLst/>
          </a:prstGeom>
          <a:gradFill rotWithShape="1">
            <a:gsLst>
              <a:gs pos="0">
                <a:srgbClr val="808080">
                  <a:alpha val="39999"/>
                </a:srgbClr>
              </a:gs>
              <a:gs pos="100000">
                <a:srgbClr val="FFFFFF"/>
              </a:gs>
            </a:gsLst>
            <a:lin ang="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17" name="Line 9"/>
          <p:cNvSpPr>
            <a:spLocks noChangeShapeType="1"/>
          </p:cNvSpPr>
          <p:nvPr/>
        </p:nvSpPr>
        <p:spPr bwMode="auto">
          <a:xfrm flipV="1">
            <a:off x="5510213" y="3552825"/>
            <a:ext cx="0" cy="1441450"/>
          </a:xfrm>
          <a:prstGeom prst="line">
            <a:avLst/>
          </a:prstGeom>
          <a:noFill/>
          <a:ln w="19050">
            <a:solidFill>
              <a:srgbClr val="00458A"/>
            </a:solidFill>
            <a:round/>
            <a:headEnd type="oval" w="med" len="med"/>
            <a:tailEnd type="oval" w="med" len="med"/>
          </a:ln>
          <a:effectLst/>
          <a:extLst/>
        </p:spPr>
        <p:txBody>
          <a:bodyP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1" name="Rectangle 13"/>
          <p:cNvSpPr>
            <a:spLocks noChangeArrowheads="1"/>
          </p:cNvSpPr>
          <p:nvPr/>
        </p:nvSpPr>
        <p:spPr bwMode="auto">
          <a:xfrm>
            <a:off x="5510213" y="3751263"/>
            <a:ext cx="3348037" cy="1200150"/>
          </a:xfrm>
          <a:prstGeom prst="rect">
            <a:avLst/>
          </a:prstGeom>
          <a:noFill/>
          <a:ln w="9525">
            <a:noFill/>
            <a:miter lim="800000"/>
            <a:headEnd/>
            <a:tailEnd/>
          </a:ln>
        </p:spPr>
        <p:txBody>
          <a:bodyPr anchor="ctr"/>
          <a:lstStyle/>
          <a:p>
            <a:pPr>
              <a:lnSpc>
                <a:spcPct val="120000"/>
              </a:lnSpc>
            </a:pPr>
            <a:r>
              <a:rPr lang="zh-CN" altLang="en-US" sz="1600" dirty="0" smtClean="0">
                <a:latin typeface="微软雅黑" pitchFamily="34" charset="-122"/>
              </a:rPr>
              <a:t>       今年完成</a:t>
            </a:r>
            <a:r>
              <a:rPr lang="en-US" altLang="zh-CN" sz="1600" dirty="0" smtClean="0">
                <a:latin typeface="微软雅黑" pitchFamily="34" charset="-122"/>
              </a:rPr>
              <a:t>《</a:t>
            </a:r>
            <a:r>
              <a:rPr lang="zh-CN" altLang="en-US" sz="1600" dirty="0" smtClean="0">
                <a:latin typeface="微软雅黑" pitchFamily="34" charset="-122"/>
              </a:rPr>
              <a:t>进口消费品质量安全监督管理规定</a:t>
            </a:r>
            <a:r>
              <a:rPr lang="en-US" altLang="zh-CN" sz="1600" dirty="0" smtClean="0">
                <a:latin typeface="微软雅黑" pitchFamily="34" charset="-122"/>
              </a:rPr>
              <a:t>》</a:t>
            </a:r>
            <a:r>
              <a:rPr lang="zh-CN" altLang="en-US" sz="1600" dirty="0" smtClean="0">
                <a:latin typeface="微软雅黑" pitchFamily="34" charset="-122"/>
              </a:rPr>
              <a:t>起草、审查发布</a:t>
            </a:r>
            <a:endParaRPr lang="en-US" altLang="ko-KR" sz="1600" dirty="0" smtClean="0">
              <a:latin typeface="微软雅黑" pitchFamily="34" charset="-122"/>
            </a:endParaRPr>
          </a:p>
          <a:p>
            <a:pPr algn="ctr">
              <a:lnSpc>
                <a:spcPct val="120000"/>
              </a:lnSpc>
            </a:pPr>
            <a:endParaRPr lang="zh-CN" altLang="en-US" sz="1600" dirty="0">
              <a:latin typeface="微软雅黑" pitchFamily="34" charset="-122"/>
            </a:endParaRPr>
          </a:p>
        </p:txBody>
      </p:sp>
      <p:grpSp>
        <p:nvGrpSpPr>
          <p:cNvPr id="2" name="Group 14"/>
          <p:cNvGrpSpPr>
            <a:grpSpLocks/>
          </p:cNvGrpSpPr>
          <p:nvPr/>
        </p:nvGrpSpPr>
        <p:grpSpPr bwMode="auto">
          <a:xfrm>
            <a:off x="487363" y="2746375"/>
            <a:ext cx="8083550" cy="769938"/>
            <a:chOff x="0" y="0"/>
            <a:chExt cx="4502" cy="749"/>
          </a:xfrm>
        </p:grpSpPr>
        <p:sp>
          <p:nvSpPr>
            <p:cNvPr id="23" name="AutoShape 15"/>
            <p:cNvSpPr>
              <a:spLocks noChangeArrowheads="1"/>
            </p:cNvSpPr>
            <p:nvPr/>
          </p:nvSpPr>
          <p:spPr bwMode="auto">
            <a:xfrm>
              <a:off x="0" y="0"/>
              <a:ext cx="1009" cy="749"/>
            </a:xfrm>
            <a:prstGeom prst="homePlate">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4"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5" name="AutoShape 17"/>
            <p:cNvSpPr>
              <a:spLocks noChangeArrowheads="1"/>
            </p:cNvSpPr>
            <p:nvPr/>
          </p:nvSpPr>
          <p:spPr bwMode="auto">
            <a:xfrm>
              <a:off x="1770"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6"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sp>
          <p:nvSpPr>
            <p:cNvPr id="27" name="AutoShape 19"/>
            <p:cNvSpPr>
              <a:spLocks noChangeArrowheads="1"/>
            </p:cNvSpPr>
            <p:nvPr/>
          </p:nvSpPr>
          <p:spPr bwMode="auto">
            <a:xfrm>
              <a:off x="3493" y="0"/>
              <a:ext cx="1009" cy="749"/>
            </a:xfrm>
            <a:prstGeom prst="chevron">
              <a:avLst>
                <a:gd name="adj" fmla="val 33678"/>
              </a:avLst>
            </a:prstGeom>
            <a:gradFill rotWithShape="1">
              <a:gsLst>
                <a:gs pos="0">
                  <a:srgbClr val="336699"/>
                </a:gs>
                <a:gs pos="100000">
                  <a:srgbClr val="5093DC"/>
                </a:gs>
              </a:gsLst>
              <a:lin ang="2700000" scaled="1"/>
            </a:gra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a typeface="宋体" charset="-122"/>
              </a:endParaRPr>
            </a:p>
          </p:txBody>
        </p:sp>
      </p:grpSp>
      <p:sp>
        <p:nvSpPr>
          <p:cNvPr id="31" name="WordArt 23"/>
          <p:cNvSpPr>
            <a:spLocks noChangeArrowheads="1" noChangeShapeType="1"/>
          </p:cNvSpPr>
          <p:nvPr/>
        </p:nvSpPr>
        <p:spPr bwMode="auto">
          <a:xfrm>
            <a:off x="5572132" y="2972594"/>
            <a:ext cx="1214446" cy="343958"/>
          </a:xfrm>
          <a:prstGeom prst="rect">
            <a:avLst/>
          </a:prstGeom>
        </p:spPr>
        <p:txBody>
          <a:bodyPr wrap="none" fromWordArt="1">
            <a:prstTxWarp prst="textPlain">
              <a:avLst>
                <a:gd name="adj" fmla="val 50000"/>
              </a:avLst>
            </a:prstTxWarp>
          </a:bodyPr>
          <a:lstStyle/>
          <a:p>
            <a:pPr algn="ctr">
              <a:defRPr/>
            </a:pPr>
            <a:r>
              <a:rPr lang="zh-CN" altLang="en-US" sz="2400" kern="10" dirty="0" smtClean="0">
                <a:ln w="9525">
                  <a:noFill/>
                  <a:round/>
                  <a:headEnd/>
                  <a:tailEnd/>
                </a:ln>
                <a:latin typeface="黑体"/>
                <a:ea typeface="黑体"/>
              </a:rPr>
              <a:t>规范</a:t>
            </a:r>
            <a:r>
              <a:rPr lang="zh-CN" altLang="en-US" sz="2400" kern="10" dirty="0" smtClean="0">
                <a:ln w="9525">
                  <a:noFill/>
                  <a:round/>
                  <a:headEnd/>
                  <a:tailEnd/>
                </a:ln>
                <a:latin typeface="黑体"/>
                <a:ea typeface="黑体"/>
              </a:rPr>
              <a:t>管理</a:t>
            </a:r>
            <a:endParaRPr lang="zh-CN" altLang="en-US" sz="2400" kern="10" dirty="0">
              <a:ln w="9525">
                <a:noFill/>
                <a:round/>
                <a:headEnd/>
                <a:tailEnd/>
              </a:ln>
              <a:latin typeface="黑体"/>
              <a:ea typeface="黑体"/>
            </a:endParaRPr>
          </a:p>
        </p:txBody>
      </p:sp>
      <p:pic>
        <p:nvPicPr>
          <p:cNvPr id="228359" name="Picture 24" descr="flag_source_128"/>
          <p:cNvPicPr>
            <a:picLocks noChangeAspect="1" noChangeArrowheads="1"/>
          </p:cNvPicPr>
          <p:nvPr/>
        </p:nvPicPr>
        <p:blipFill>
          <a:blip r:embed="rId3">
            <a:lum bright="100000"/>
          </a:blip>
          <a:srcRect/>
          <a:stretch>
            <a:fillRect/>
          </a:stretch>
        </p:blipFill>
        <p:spPr bwMode="auto">
          <a:xfrm rot="-1580173">
            <a:off x="7281863" y="2362200"/>
            <a:ext cx="1147762" cy="957263"/>
          </a:xfrm>
          <a:prstGeom prst="rect">
            <a:avLst/>
          </a:prstGeom>
          <a:noFill/>
          <a:ln w="9525">
            <a:noFill/>
            <a:miter lim="800000"/>
            <a:headEnd/>
            <a:tailEnd/>
          </a:ln>
        </p:spPr>
      </p:pic>
      <p:pic>
        <p:nvPicPr>
          <p:cNvPr id="228360" name="Picture 25" descr="flag_source_128"/>
          <p:cNvPicPr>
            <a:picLocks noChangeAspect="1" noChangeArrowheads="1"/>
          </p:cNvPicPr>
          <p:nvPr/>
        </p:nvPicPr>
        <p:blipFill>
          <a:blip r:embed="rId3"/>
          <a:srcRect/>
          <a:stretch>
            <a:fillRect/>
          </a:stretch>
        </p:blipFill>
        <p:spPr bwMode="auto">
          <a:xfrm rot="-1580173">
            <a:off x="7291388" y="2290763"/>
            <a:ext cx="1147762" cy="955675"/>
          </a:xfrm>
          <a:prstGeom prst="rect">
            <a:avLst/>
          </a:prstGeom>
          <a:noFill/>
          <a:ln w="9525">
            <a:noFill/>
            <a:miter lim="800000"/>
            <a:headEnd/>
            <a:tailEnd/>
          </a:ln>
        </p:spPr>
      </p:pic>
      <p:sp>
        <p:nvSpPr>
          <p:cNvPr id="228361" name="WordArt 20"/>
          <p:cNvSpPr>
            <a:spLocks noChangeArrowheads="1" noChangeShapeType="1"/>
          </p:cNvSpPr>
          <p:nvPr/>
        </p:nvSpPr>
        <p:spPr bwMode="auto">
          <a:xfrm>
            <a:off x="892175" y="2973388"/>
            <a:ext cx="893763"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转化应用</a:t>
            </a:r>
          </a:p>
        </p:txBody>
      </p:sp>
      <p:sp>
        <p:nvSpPr>
          <p:cNvPr id="228362" name="WordArt 21"/>
          <p:cNvSpPr>
            <a:spLocks noChangeArrowheads="1" noChangeShapeType="1"/>
          </p:cNvSpPr>
          <p:nvPr/>
        </p:nvSpPr>
        <p:spPr bwMode="auto">
          <a:xfrm>
            <a:off x="2571750" y="2973388"/>
            <a:ext cx="911225" cy="342900"/>
          </a:xfrm>
          <a:prstGeom prst="rect">
            <a:avLst/>
          </a:prstGeom>
        </p:spPr>
        <p:txBody>
          <a:bodyPr wrap="none" fromWordArt="1">
            <a:prstTxWarp prst="textPlain">
              <a:avLst>
                <a:gd name="adj" fmla="val 50000"/>
              </a:avLst>
            </a:prstTxWarp>
          </a:bodyPr>
          <a:lstStyle/>
          <a:p>
            <a:pPr algn="ctr"/>
            <a:r>
              <a:rPr lang="zh-CN" altLang="en-US" sz="2400" kern="10">
                <a:ln w="9525">
                  <a:noFill/>
                  <a:round/>
                  <a:headEnd/>
                  <a:tailEnd/>
                </a:ln>
                <a:latin typeface="黑体"/>
                <a:ea typeface="黑体"/>
              </a:rPr>
              <a:t>协同配合</a:t>
            </a:r>
          </a:p>
        </p:txBody>
      </p:sp>
      <p:sp>
        <p:nvSpPr>
          <p:cNvPr id="228363" name="WordArt 22"/>
          <p:cNvSpPr>
            <a:spLocks noChangeArrowheads="1" noChangeShapeType="1"/>
          </p:cNvSpPr>
          <p:nvPr/>
        </p:nvSpPr>
        <p:spPr bwMode="auto">
          <a:xfrm>
            <a:off x="4143375" y="2973388"/>
            <a:ext cx="922338" cy="342900"/>
          </a:xfrm>
          <a:prstGeom prst="rect">
            <a:avLst/>
          </a:prstGeom>
        </p:spPr>
        <p:txBody>
          <a:bodyPr wrap="none" fromWordArt="1">
            <a:prstTxWarp prst="textPlain">
              <a:avLst>
                <a:gd name="adj" fmla="val 50000"/>
              </a:avLst>
            </a:prstTxWarp>
          </a:bodyPr>
          <a:lstStyle/>
          <a:p>
            <a:pPr algn="ctr"/>
            <a:r>
              <a:rPr lang="zh-CN" altLang="en-US" sz="2400" kern="10">
                <a:ln w="9525">
                  <a:solidFill>
                    <a:srgbClr val="FFFFFF"/>
                  </a:solidFill>
                  <a:round/>
                  <a:headEnd/>
                  <a:tailEnd/>
                </a:ln>
                <a:solidFill>
                  <a:srgbClr val="FFFFFF"/>
                </a:solidFill>
                <a:latin typeface="黑体"/>
                <a:ea typeface="黑体"/>
              </a:rPr>
              <a:t>新闻宣传</a:t>
            </a:r>
          </a:p>
        </p:txBody>
      </p:sp>
      <p:sp>
        <p:nvSpPr>
          <p:cNvPr id="28" name="矩形 27"/>
          <p:cNvSpPr/>
          <p:nvPr/>
        </p:nvSpPr>
        <p:spPr>
          <a:xfrm>
            <a:off x="571500" y="642938"/>
            <a:ext cx="5000625" cy="461962"/>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ts val="1200"/>
              </a:spcBef>
              <a:spcAft>
                <a:spcPts val="1200"/>
              </a:spcAft>
              <a:defRPr/>
            </a:pPr>
            <a:r>
              <a:rPr lang="zh-CN" altLang="en-US" sz="2400" b="1" kern="0" dirty="0" smtClean="0">
                <a:solidFill>
                  <a:schemeClr val="tx1"/>
                </a:solidFill>
                <a:latin typeface="微软雅黑" pitchFamily="34" charset="-122"/>
                <a:ea typeface="微软雅黑" pitchFamily="34" charset="-122"/>
              </a:rPr>
              <a:t>强化</a:t>
            </a:r>
            <a:r>
              <a:rPr lang="zh-CN" altLang="en-US" sz="2400" b="1" kern="0" dirty="0">
                <a:solidFill>
                  <a:schemeClr val="tx1"/>
                </a:solidFill>
                <a:latin typeface="微软雅黑" pitchFamily="34" charset="-122"/>
                <a:ea typeface="微软雅黑" pitchFamily="34" charset="-122"/>
              </a:rPr>
              <a:t>对进口消费品后市场监管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ox(in)">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1428728" y="2214558"/>
            <a:ext cx="6286544" cy="1571636"/>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zh-CN" alt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出口重点商品检验</a:t>
            </a:r>
            <a:r>
              <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监管 </a:t>
            </a:r>
            <a:endPar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7" name="图片 39" descr="未标题-1.jpg"/>
          <p:cNvPicPr>
            <a:picLocks noChangeAspect="1"/>
          </p:cNvPicPr>
          <p:nvPr/>
        </p:nvPicPr>
        <p:blipFill>
          <a:blip r:embed="rId2"/>
          <a:srcRect/>
          <a:stretch>
            <a:fillRect/>
          </a:stretch>
        </p:blipFill>
        <p:spPr bwMode="auto">
          <a:xfrm>
            <a:off x="0" y="71458"/>
            <a:ext cx="9144000" cy="5715000"/>
          </a:xfrm>
          <a:prstGeom prst="rect">
            <a:avLst/>
          </a:prstGeom>
          <a:noFill/>
          <a:ln w="9525">
            <a:noFill/>
            <a:miter lim="800000"/>
            <a:headEnd/>
            <a:tailEnd/>
          </a:ln>
        </p:spPr>
      </p:pic>
      <p:sp>
        <p:nvSpPr>
          <p:cNvPr id="7" name="圆角矩形 6"/>
          <p:cNvSpPr/>
          <p:nvPr/>
        </p:nvSpPr>
        <p:spPr>
          <a:xfrm>
            <a:off x="2547938" y="719138"/>
            <a:ext cx="990600" cy="762000"/>
          </a:xfrm>
          <a:prstGeom prst="roundRect">
            <a:avLst/>
          </a:prstGeom>
          <a:solidFill>
            <a:srgbClr val="673C7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b="1" dirty="0">
                <a:solidFill>
                  <a:schemeClr val="bg1"/>
                </a:solidFill>
                <a:latin typeface="微软雅黑" pitchFamily="34" charset="-122"/>
                <a:ea typeface="微软雅黑" pitchFamily="34" charset="-122"/>
              </a:rPr>
              <a:t>报检</a:t>
            </a:r>
          </a:p>
        </p:txBody>
      </p:sp>
      <p:sp>
        <p:nvSpPr>
          <p:cNvPr id="8" name="圆角矩形 7"/>
          <p:cNvSpPr/>
          <p:nvPr/>
        </p:nvSpPr>
        <p:spPr>
          <a:xfrm>
            <a:off x="5975350" y="655638"/>
            <a:ext cx="990600" cy="889000"/>
          </a:xfrm>
          <a:prstGeom prst="roundRect">
            <a:avLst/>
          </a:prstGeom>
          <a:solidFill>
            <a:srgbClr val="673C7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b="1" dirty="0">
                <a:solidFill>
                  <a:schemeClr val="bg1"/>
                </a:solidFill>
                <a:latin typeface="微软雅黑" pitchFamily="34" charset="-122"/>
                <a:ea typeface="微软雅黑" pitchFamily="34" charset="-122"/>
              </a:rPr>
              <a:t>放行</a:t>
            </a:r>
            <a:endParaRPr lang="zh-CN" altLang="en-US" sz="1400" b="1" dirty="0">
              <a:solidFill>
                <a:schemeClr val="bg1"/>
              </a:solidFill>
              <a:latin typeface="微软雅黑" pitchFamily="34" charset="-122"/>
              <a:ea typeface="微软雅黑" pitchFamily="34" charset="-122"/>
            </a:endParaRPr>
          </a:p>
        </p:txBody>
      </p:sp>
      <p:sp>
        <p:nvSpPr>
          <p:cNvPr id="9" name="圆角矩形 8"/>
          <p:cNvSpPr/>
          <p:nvPr/>
        </p:nvSpPr>
        <p:spPr>
          <a:xfrm>
            <a:off x="4332288" y="655638"/>
            <a:ext cx="990600" cy="889000"/>
          </a:xfrm>
          <a:prstGeom prst="roundRect">
            <a:avLst/>
          </a:prstGeom>
          <a:solidFill>
            <a:srgbClr val="673C7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b="1" dirty="0">
                <a:solidFill>
                  <a:schemeClr val="bg1"/>
                </a:solidFill>
                <a:latin typeface="微软雅黑" pitchFamily="34" charset="-122"/>
                <a:ea typeface="微软雅黑" pitchFamily="34" charset="-122"/>
              </a:rPr>
              <a:t>获取</a:t>
            </a:r>
            <a:endParaRPr lang="en-US" altLang="zh-CN" b="1" dirty="0">
              <a:solidFill>
                <a:schemeClr val="bg1"/>
              </a:solidFill>
              <a:latin typeface="微软雅黑" pitchFamily="34" charset="-122"/>
              <a:ea typeface="微软雅黑" pitchFamily="34" charset="-122"/>
            </a:endParaRPr>
          </a:p>
          <a:p>
            <a:pPr algn="ctr">
              <a:defRPr/>
            </a:pPr>
            <a:r>
              <a:rPr lang="zh-CN" altLang="en-US" b="1" dirty="0">
                <a:solidFill>
                  <a:schemeClr val="bg1"/>
                </a:solidFill>
                <a:latin typeface="微软雅黑" pitchFamily="34" charset="-122"/>
                <a:ea typeface="微软雅黑" pitchFamily="34" charset="-122"/>
              </a:rPr>
              <a:t>信息</a:t>
            </a:r>
          </a:p>
        </p:txBody>
      </p:sp>
      <p:cxnSp>
        <p:nvCxnSpPr>
          <p:cNvPr id="10" name="直接箭头连接符 17"/>
          <p:cNvCxnSpPr>
            <a:endCxn id="7" idx="1"/>
          </p:cNvCxnSpPr>
          <p:nvPr/>
        </p:nvCxnSpPr>
        <p:spPr>
          <a:xfrm rot="5400000" flipH="1" flipV="1">
            <a:off x="1204119" y="502444"/>
            <a:ext cx="746125" cy="1941513"/>
          </a:xfrm>
          <a:prstGeom prst="bentConnector2">
            <a:avLst/>
          </a:prstGeom>
          <a:ln w="63500" cmpd="sng">
            <a:solidFill>
              <a:srgbClr val="00B05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11" name="圆角矩形 10"/>
          <p:cNvSpPr/>
          <p:nvPr/>
        </p:nvSpPr>
        <p:spPr>
          <a:xfrm>
            <a:off x="4214813" y="2679700"/>
            <a:ext cx="1285875" cy="476250"/>
          </a:xfrm>
          <a:prstGeom prst="roundRect">
            <a:avLst/>
          </a:prstGeom>
          <a:solidFill>
            <a:srgbClr val="BA8846"/>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zh-CN" altLang="en-US" b="1" dirty="0">
                <a:solidFill>
                  <a:schemeClr val="bg1"/>
                </a:solidFill>
                <a:latin typeface="微软雅黑" pitchFamily="34" charset="-122"/>
                <a:ea typeface="微软雅黑" pitchFamily="34" charset="-122"/>
              </a:rPr>
              <a:t>风险分析</a:t>
            </a:r>
          </a:p>
        </p:txBody>
      </p:sp>
      <p:cxnSp>
        <p:nvCxnSpPr>
          <p:cNvPr id="12" name="直接箭头连接符 11"/>
          <p:cNvCxnSpPr>
            <a:stCxn id="9" idx="2"/>
            <a:endCxn id="11" idx="0"/>
          </p:cNvCxnSpPr>
          <p:nvPr/>
        </p:nvCxnSpPr>
        <p:spPr>
          <a:xfrm rot="16200000" flipH="1">
            <a:off x="4275138" y="2097088"/>
            <a:ext cx="1135062" cy="30162"/>
          </a:xfrm>
          <a:prstGeom prst="straightConnector1">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13" name="直接箭头连接符 12"/>
          <p:cNvCxnSpPr>
            <a:stCxn id="7" idx="3"/>
            <a:endCxn id="9" idx="1"/>
          </p:cNvCxnSpPr>
          <p:nvPr/>
        </p:nvCxnSpPr>
        <p:spPr>
          <a:xfrm>
            <a:off x="3538538" y="1100138"/>
            <a:ext cx="793750" cy="0"/>
          </a:xfrm>
          <a:prstGeom prst="straightConnector1">
            <a:avLst/>
          </a:prstGeom>
          <a:ln w="63500" cmpd="sng">
            <a:solidFill>
              <a:srgbClr val="00B050"/>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14" name="直接箭头连接符 13"/>
          <p:cNvCxnSpPr>
            <a:stCxn id="9" idx="3"/>
            <a:endCxn id="8" idx="1"/>
          </p:cNvCxnSpPr>
          <p:nvPr/>
        </p:nvCxnSpPr>
        <p:spPr>
          <a:xfrm>
            <a:off x="5322888" y="1100138"/>
            <a:ext cx="652462" cy="0"/>
          </a:xfrm>
          <a:prstGeom prst="straightConnector1">
            <a:avLst/>
          </a:prstGeom>
          <a:ln w="63500" cmpd="sng">
            <a:solidFill>
              <a:srgbClr val="00B05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15" name="圆角矩形 14"/>
          <p:cNvSpPr/>
          <p:nvPr/>
        </p:nvSpPr>
        <p:spPr>
          <a:xfrm>
            <a:off x="357158" y="1845462"/>
            <a:ext cx="500066" cy="962131"/>
          </a:xfrm>
          <a:prstGeom prst="roundRect">
            <a:avLst/>
          </a:prstGeom>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zh-CN" altLang="en-US" sz="2400" b="1" dirty="0">
                <a:solidFill>
                  <a:schemeClr val="bg1"/>
                </a:solidFill>
                <a:latin typeface="微软雅黑" pitchFamily="34" charset="-122"/>
                <a:ea typeface="微软雅黑" pitchFamily="34" charset="-122"/>
              </a:rPr>
              <a:t>企业</a:t>
            </a:r>
            <a:endParaRPr lang="en-US" altLang="zh-CN" sz="2400" b="1" dirty="0">
              <a:solidFill>
                <a:schemeClr val="bg1"/>
              </a:solidFill>
              <a:latin typeface="微软雅黑" pitchFamily="34" charset="-122"/>
              <a:ea typeface="微软雅黑" pitchFamily="34" charset="-122"/>
            </a:endParaRPr>
          </a:p>
        </p:txBody>
      </p:sp>
      <p:sp>
        <p:nvSpPr>
          <p:cNvPr id="16" name="圆角矩形 15"/>
          <p:cNvSpPr/>
          <p:nvPr/>
        </p:nvSpPr>
        <p:spPr>
          <a:xfrm>
            <a:off x="5826125" y="2619375"/>
            <a:ext cx="1389063" cy="595313"/>
          </a:xfrm>
          <a:prstGeom prst="roundRect">
            <a:avLst/>
          </a:prstGeom>
          <a:solidFill>
            <a:srgbClr val="BA884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b="1" dirty="0">
                <a:solidFill>
                  <a:schemeClr val="bg1"/>
                </a:solidFill>
                <a:latin typeface="微软雅黑" pitchFamily="34" charset="-122"/>
                <a:ea typeface="微软雅黑" pitchFamily="34" charset="-122"/>
              </a:rPr>
              <a:t>菜单式</a:t>
            </a:r>
            <a:endParaRPr lang="en-US" altLang="zh-CN" b="1" dirty="0">
              <a:solidFill>
                <a:schemeClr val="bg1"/>
              </a:solidFill>
              <a:latin typeface="微软雅黑" pitchFamily="34" charset="-122"/>
              <a:ea typeface="微软雅黑" pitchFamily="34" charset="-122"/>
            </a:endParaRPr>
          </a:p>
          <a:p>
            <a:pPr algn="ctr">
              <a:defRPr/>
            </a:pPr>
            <a:r>
              <a:rPr lang="zh-CN" altLang="en-US" b="1" dirty="0">
                <a:solidFill>
                  <a:schemeClr val="bg1"/>
                </a:solidFill>
                <a:latin typeface="微软雅黑" pitchFamily="34" charset="-122"/>
                <a:ea typeface="微软雅黑" pitchFamily="34" charset="-122"/>
              </a:rPr>
              <a:t>项目清单</a:t>
            </a:r>
          </a:p>
        </p:txBody>
      </p:sp>
      <p:sp>
        <p:nvSpPr>
          <p:cNvPr id="17" name="圆角矩形 16"/>
          <p:cNvSpPr/>
          <p:nvPr/>
        </p:nvSpPr>
        <p:spPr>
          <a:xfrm>
            <a:off x="7500938" y="2738438"/>
            <a:ext cx="1355725" cy="357187"/>
          </a:xfrm>
          <a:prstGeom prst="roundRect">
            <a:avLst/>
          </a:prstGeom>
          <a:solidFill>
            <a:srgbClr val="BA8846"/>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b="1" dirty="0">
                <a:solidFill>
                  <a:schemeClr val="bg1"/>
                </a:solidFill>
                <a:latin typeface="微软雅黑" pitchFamily="34" charset="-122"/>
                <a:ea typeface="微软雅黑" pitchFamily="34" charset="-122"/>
              </a:rPr>
              <a:t>结果判定</a:t>
            </a:r>
          </a:p>
        </p:txBody>
      </p:sp>
      <p:cxnSp>
        <p:nvCxnSpPr>
          <p:cNvPr id="18" name="直接箭头连接符 17"/>
          <p:cNvCxnSpPr>
            <a:stCxn id="11" idx="3"/>
            <a:endCxn id="16" idx="1"/>
          </p:cNvCxnSpPr>
          <p:nvPr/>
        </p:nvCxnSpPr>
        <p:spPr>
          <a:xfrm>
            <a:off x="5500688" y="2917825"/>
            <a:ext cx="325437" cy="0"/>
          </a:xfrm>
          <a:prstGeom prst="straightConnector1">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19" name="直接箭头连接符 18"/>
          <p:cNvCxnSpPr>
            <a:stCxn id="16" idx="3"/>
            <a:endCxn id="17" idx="1"/>
          </p:cNvCxnSpPr>
          <p:nvPr/>
        </p:nvCxnSpPr>
        <p:spPr>
          <a:xfrm>
            <a:off x="7215188" y="2917825"/>
            <a:ext cx="285750" cy="0"/>
          </a:xfrm>
          <a:prstGeom prst="straightConnector1">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20" name="圆角矩形 19"/>
          <p:cNvSpPr/>
          <p:nvPr/>
        </p:nvSpPr>
        <p:spPr>
          <a:xfrm>
            <a:off x="2643188" y="2679700"/>
            <a:ext cx="1285875" cy="476250"/>
          </a:xfrm>
          <a:prstGeom prst="roundRect">
            <a:avLst/>
          </a:prstGeom>
          <a:solidFill>
            <a:srgbClr val="BA8846"/>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zh-CN" altLang="en-US" b="1" dirty="0">
                <a:solidFill>
                  <a:schemeClr val="bg1"/>
                </a:solidFill>
                <a:latin typeface="微软雅黑" pitchFamily="34" charset="-122"/>
                <a:ea typeface="微软雅黑" pitchFamily="34" charset="-122"/>
              </a:rPr>
              <a:t>风险评估</a:t>
            </a:r>
          </a:p>
        </p:txBody>
      </p:sp>
      <p:sp>
        <p:nvSpPr>
          <p:cNvPr id="21" name="圆角矩形 20"/>
          <p:cNvSpPr/>
          <p:nvPr/>
        </p:nvSpPr>
        <p:spPr>
          <a:xfrm>
            <a:off x="1071563" y="2203450"/>
            <a:ext cx="1071562" cy="357188"/>
          </a:xfrm>
          <a:prstGeom prst="roundRect">
            <a:avLst/>
          </a:prstGeom>
          <a:solidFill>
            <a:srgbClr val="FFFF00"/>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zh-CN" altLang="en-US" sz="1600" b="1" dirty="0">
                <a:solidFill>
                  <a:schemeClr val="tx1"/>
                </a:solidFill>
                <a:latin typeface="微软雅黑" pitchFamily="34" charset="-122"/>
                <a:ea typeface="微软雅黑" pitchFamily="34" charset="-122"/>
              </a:rPr>
              <a:t>国外通报</a:t>
            </a:r>
          </a:p>
        </p:txBody>
      </p:sp>
      <p:sp>
        <p:nvSpPr>
          <p:cNvPr id="22" name="圆角矩形 21"/>
          <p:cNvSpPr/>
          <p:nvPr/>
        </p:nvSpPr>
        <p:spPr>
          <a:xfrm>
            <a:off x="1071563" y="2798763"/>
            <a:ext cx="1071562" cy="296862"/>
          </a:xfrm>
          <a:prstGeom prst="roundRect">
            <a:avLst/>
          </a:prstGeom>
          <a:solidFill>
            <a:srgbClr val="FFFF00"/>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zh-CN" altLang="en-US" b="1" dirty="0">
                <a:solidFill>
                  <a:schemeClr val="tx1"/>
                </a:solidFill>
                <a:latin typeface="微软雅黑" pitchFamily="34" charset="-122"/>
                <a:ea typeface="微软雅黑" pitchFamily="34" charset="-122"/>
              </a:rPr>
              <a:t>退运</a:t>
            </a:r>
          </a:p>
        </p:txBody>
      </p:sp>
      <p:sp>
        <p:nvSpPr>
          <p:cNvPr id="23" name="圆角矩形 22"/>
          <p:cNvSpPr/>
          <p:nvPr/>
        </p:nvSpPr>
        <p:spPr>
          <a:xfrm>
            <a:off x="1071563" y="3333750"/>
            <a:ext cx="1071562" cy="298450"/>
          </a:xfrm>
          <a:prstGeom prst="roundRect">
            <a:avLst/>
          </a:prstGeom>
          <a:solidFill>
            <a:srgbClr val="FFFF00"/>
          </a:solidFill>
          <a:ln/>
        </p:spPr>
        <p:style>
          <a:lnRef idx="3">
            <a:schemeClr val="lt1"/>
          </a:lnRef>
          <a:fillRef idx="1">
            <a:schemeClr val="accent3"/>
          </a:fillRef>
          <a:effectRef idx="1">
            <a:schemeClr val="accent3"/>
          </a:effectRef>
          <a:fontRef idx="minor">
            <a:schemeClr val="lt1"/>
          </a:fontRef>
        </p:style>
        <p:txBody>
          <a:bodyPr anchor="ctr"/>
          <a:lstStyle/>
          <a:p>
            <a:pPr algn="ctr">
              <a:defRPr/>
            </a:pPr>
            <a:r>
              <a:rPr lang="en-US" altLang="zh-CN" sz="2000" b="1" dirty="0">
                <a:solidFill>
                  <a:schemeClr val="tx1"/>
                </a:solidFill>
                <a:latin typeface="微软雅黑" pitchFamily="34" charset="-122"/>
                <a:ea typeface="微软雅黑" pitchFamily="34" charset="-122"/>
              </a:rPr>
              <a:t>……</a:t>
            </a:r>
            <a:endParaRPr lang="zh-CN" altLang="en-US" sz="2000" b="1" dirty="0">
              <a:solidFill>
                <a:schemeClr val="tx1"/>
              </a:solidFill>
              <a:latin typeface="微软雅黑" pitchFamily="34" charset="-122"/>
              <a:ea typeface="微软雅黑" pitchFamily="34" charset="-122"/>
            </a:endParaRPr>
          </a:p>
        </p:txBody>
      </p:sp>
      <p:sp>
        <p:nvSpPr>
          <p:cNvPr id="24" name="右中括号 23"/>
          <p:cNvSpPr/>
          <p:nvPr/>
        </p:nvSpPr>
        <p:spPr>
          <a:xfrm>
            <a:off x="2286000" y="2381250"/>
            <a:ext cx="46038" cy="1071563"/>
          </a:xfrm>
          <a:prstGeom prst="rightBracket">
            <a:avLst/>
          </a:prstGeom>
          <a:ln w="317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cxnSp>
        <p:nvCxnSpPr>
          <p:cNvPr id="25" name="直接箭头连接符 24"/>
          <p:cNvCxnSpPr>
            <a:stCxn id="24" idx="2"/>
            <a:endCxn id="20" idx="1"/>
          </p:cNvCxnSpPr>
          <p:nvPr/>
        </p:nvCxnSpPr>
        <p:spPr>
          <a:xfrm rot="10800000" flipH="1" flipV="1">
            <a:off x="2332038" y="2917825"/>
            <a:ext cx="311150" cy="0"/>
          </a:xfrm>
          <a:prstGeom prst="straightConnector1">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26" name="直接箭头连接符 25"/>
          <p:cNvCxnSpPr>
            <a:stCxn id="20" idx="3"/>
            <a:endCxn id="11" idx="1"/>
          </p:cNvCxnSpPr>
          <p:nvPr/>
        </p:nvCxnSpPr>
        <p:spPr>
          <a:xfrm flipV="1">
            <a:off x="3929063" y="2917825"/>
            <a:ext cx="285750" cy="0"/>
          </a:xfrm>
          <a:prstGeom prst="straightConnector1">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27" name="椭圆 26"/>
          <p:cNvSpPr/>
          <p:nvPr/>
        </p:nvSpPr>
        <p:spPr>
          <a:xfrm>
            <a:off x="928688" y="1666875"/>
            <a:ext cx="7858125" cy="2322513"/>
          </a:xfrm>
          <a:prstGeom prst="ellipse">
            <a:avLst/>
          </a:prstGeom>
          <a:noFill/>
          <a:ln>
            <a:solidFill>
              <a:srgbClr val="92D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8" name="直接箭头连接符 17"/>
          <p:cNvCxnSpPr/>
          <p:nvPr/>
        </p:nvCxnSpPr>
        <p:spPr>
          <a:xfrm rot="5400000" flipH="1">
            <a:off x="4285457" y="-843756"/>
            <a:ext cx="287337" cy="7572375"/>
          </a:xfrm>
          <a:prstGeom prst="bentConnector3">
            <a:avLst>
              <a:gd name="adj1" fmla="val -407122"/>
            </a:avLst>
          </a:prstGeom>
          <a:ln w="63500"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29" name="圆角矩形标注 28"/>
          <p:cNvSpPr/>
          <p:nvPr/>
        </p:nvSpPr>
        <p:spPr>
          <a:xfrm>
            <a:off x="2143125" y="4643438"/>
            <a:ext cx="2000250" cy="417512"/>
          </a:xfrm>
          <a:prstGeom prst="wedgeRoundRectCallout">
            <a:avLst>
              <a:gd name="adj1" fmla="val 40055"/>
              <a:gd name="adj2" fmla="val -227444"/>
              <a:gd name="adj3" fmla="val 16667"/>
            </a:avLst>
          </a:prstGeom>
          <a:solidFill>
            <a:schemeClr val="tx2">
              <a:lumMod val="60000"/>
              <a:lumOff val="40000"/>
            </a:schemeClr>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zh-CN" altLang="en-US" sz="2400" b="1" dirty="0">
                <a:solidFill>
                  <a:srgbClr val="FFC000"/>
                </a:solidFill>
                <a:effectLst>
                  <a:outerShdw blurRad="38100" dist="38100" dir="2700000" algn="tl">
                    <a:srgbClr val="000000">
                      <a:alpha val="43137"/>
                    </a:srgbClr>
                  </a:outerShdw>
                </a:effectLst>
              </a:rPr>
              <a:t>事后管理</a:t>
            </a:r>
          </a:p>
        </p:txBody>
      </p:sp>
      <p:sp>
        <p:nvSpPr>
          <p:cNvPr id="244763" name="矩形 38"/>
          <p:cNvSpPr>
            <a:spLocks noChangeArrowheads="1"/>
          </p:cNvSpPr>
          <p:nvPr/>
        </p:nvSpPr>
        <p:spPr bwMode="auto">
          <a:xfrm>
            <a:off x="2357438" y="0"/>
            <a:ext cx="4206875" cy="461963"/>
          </a:xfrm>
          <a:prstGeom prst="rect">
            <a:avLst/>
          </a:prstGeom>
          <a:noFill/>
          <a:ln w="9525">
            <a:noFill/>
            <a:miter lim="800000"/>
            <a:headEnd/>
            <a:tailEnd/>
          </a:ln>
        </p:spPr>
        <p:txBody>
          <a:bodyPr wrap="none">
            <a:spAutoFit/>
          </a:bodyPr>
          <a:lstStyle/>
          <a:p>
            <a:r>
              <a:rPr lang="zh-CN" altLang="en-US" sz="2400" b="1" dirty="0">
                <a:solidFill>
                  <a:schemeClr val="bg1"/>
                </a:solidFill>
                <a:latin typeface="微软雅黑" pitchFamily="34" charset="-122"/>
              </a:rPr>
              <a:t>目录内出口商品监管制度研究</a:t>
            </a:r>
            <a:endParaRPr lang="zh-CN" altLang="en-US" sz="2400" dirty="0">
              <a:solidFill>
                <a:schemeClr val="bg1"/>
              </a:solidFill>
              <a:latin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Left)">
                                      <p:cBhvr>
                                        <p:cTn id="10" dur="500"/>
                                        <p:tgtEl>
                                          <p:spTgt spid="10"/>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nodeType="afterGroup">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slide(fromLeft)">
                                      <p:cBhvr>
                                        <p:cTn id="18" dur="500"/>
                                        <p:tgtEl>
                                          <p:spTgt spid="13"/>
                                        </p:tgtEl>
                                      </p:cBhvr>
                                    </p:animEffect>
                                  </p:childTnLst>
                                </p:cTn>
                              </p:par>
                            </p:childTnLst>
                          </p:cTn>
                        </p:par>
                        <p:par>
                          <p:cTn id="19" fill="hold" nodeType="afterGroup">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12" presetClass="entr" presetSubtype="8"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lide(fromLeft)">
                                      <p:cBhvr>
                                        <p:cTn id="25" dur="500"/>
                                        <p:tgtEl>
                                          <p:spTgt spid="14"/>
                                        </p:tgtEl>
                                      </p:cBhvr>
                                    </p:animEffect>
                                  </p:childTnLst>
                                </p:cTn>
                              </p:par>
                            </p:childTnLst>
                          </p:cTn>
                        </p:par>
                        <p:par>
                          <p:cTn id="26" fill="hold" nodeType="afterGroup">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nodeType="afterGroup">
                            <p:stCondLst>
                              <p:cond delay="2500"/>
                            </p:stCondLst>
                            <p:childTnLst>
                              <p:par>
                                <p:cTn id="31" presetID="1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slide(fromTop)">
                                      <p:cBhvr>
                                        <p:cTn id="33" dur="500"/>
                                        <p:tgtEl>
                                          <p:spTgt spid="12"/>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nodeType="afterGroup">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nodeType="afterGroup">
                            <p:stCondLst>
                              <p:cond delay="4500"/>
                            </p:stCondLst>
                            <p:childTnLst>
                              <p:par>
                                <p:cTn id="47" presetID="4"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ox(in)">
                                      <p:cBhvr>
                                        <p:cTn id="49" dur="500"/>
                                        <p:tgtEl>
                                          <p:spTgt spid="24"/>
                                        </p:tgtEl>
                                      </p:cBhvr>
                                    </p:animEffect>
                                  </p:childTnLst>
                                </p:cTn>
                              </p:par>
                            </p:childTnLst>
                          </p:cTn>
                        </p:par>
                        <p:par>
                          <p:cTn id="50" fill="hold" nodeType="afterGroup">
                            <p:stCondLst>
                              <p:cond delay="5000"/>
                            </p:stCondLst>
                            <p:childTnLst>
                              <p:par>
                                <p:cTn id="51" presetID="1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slide(fromLeft)">
                                      <p:cBhvr>
                                        <p:cTn id="53" dur="500"/>
                                        <p:tgtEl>
                                          <p:spTgt spid="25"/>
                                        </p:tgtEl>
                                      </p:cBhvr>
                                    </p:animEffect>
                                  </p:childTnLst>
                                </p:cTn>
                              </p:par>
                            </p:childTnLst>
                          </p:cTn>
                        </p:par>
                        <p:par>
                          <p:cTn id="54" fill="hold" nodeType="afterGroup">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par>
                          <p:cTn id="58" fill="hold" nodeType="afterGroup">
                            <p:stCondLst>
                              <p:cond delay="6000"/>
                            </p:stCondLst>
                            <p:childTnLst>
                              <p:par>
                                <p:cTn id="59" presetID="12" presetClass="entr" presetSubtype="8"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lide(fromLeft)">
                                      <p:cBhvr>
                                        <p:cTn id="61" dur="500"/>
                                        <p:tgtEl>
                                          <p:spTgt spid="26"/>
                                        </p:tgtEl>
                                      </p:cBhvr>
                                    </p:animEffect>
                                  </p:childTnLst>
                                </p:cTn>
                              </p:par>
                            </p:childTnLst>
                          </p:cTn>
                        </p:par>
                        <p:par>
                          <p:cTn id="62" fill="hold" nodeType="afterGroup">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childTnLst>
                          </p:cTn>
                        </p:par>
                        <p:par>
                          <p:cTn id="66" fill="hold" nodeType="afterGroup">
                            <p:stCondLst>
                              <p:cond delay="7000"/>
                            </p:stCondLst>
                            <p:childTnLst>
                              <p:par>
                                <p:cTn id="67" presetID="1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slide(fromLeft)">
                                      <p:cBhvr>
                                        <p:cTn id="69" dur="500"/>
                                        <p:tgtEl>
                                          <p:spTgt spid="18"/>
                                        </p:tgtEl>
                                      </p:cBhvr>
                                    </p:animEffect>
                                  </p:childTnLst>
                                </p:cTn>
                              </p:par>
                            </p:childTnLst>
                          </p:cTn>
                        </p:par>
                        <p:par>
                          <p:cTn id="70" fill="hold" nodeType="afterGroup">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childTnLst>
                          </p:cTn>
                        </p:par>
                        <p:par>
                          <p:cTn id="74" fill="hold" nodeType="afterGroup">
                            <p:stCondLst>
                              <p:cond delay="8000"/>
                            </p:stCondLst>
                            <p:childTnLst>
                              <p:par>
                                <p:cTn id="75" presetID="12" presetClass="entr" presetSubtype="8"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slide(fromLeft)">
                                      <p:cBhvr>
                                        <p:cTn id="77" dur="500"/>
                                        <p:tgtEl>
                                          <p:spTgt spid="19"/>
                                        </p:tgtEl>
                                      </p:cBhvr>
                                    </p:animEffect>
                                  </p:childTnLst>
                                </p:cTn>
                              </p:par>
                            </p:childTnLst>
                          </p:cTn>
                        </p:par>
                        <p:par>
                          <p:cTn id="78" fill="hold" nodeType="afterGroup">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par>
                                <p:cTn id="82" presetID="12" presetClass="entr" presetSubtype="8"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slide(fromLeft)">
                                      <p:cBhvr>
                                        <p:cTn id="84" dur="500"/>
                                        <p:tgtEl>
                                          <p:spTgt spid="28"/>
                                        </p:tgtEl>
                                      </p:cBhvr>
                                    </p:animEffect>
                                  </p:childTnLst>
                                </p:cTn>
                              </p:par>
                            </p:childTnLst>
                          </p:cTn>
                        </p:par>
                        <p:par>
                          <p:cTn id="85" fill="hold" nodeType="afterGroup">
                            <p:stCondLst>
                              <p:cond delay="9000"/>
                            </p:stCondLst>
                            <p:childTnLst>
                              <p:par>
                                <p:cTn id="86" presetID="2" presetClass="entr" presetSubtype="4"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childTnLst>
                          </p:cTn>
                        </p:par>
                        <p:par>
                          <p:cTn id="90" fill="hold" nodeType="afterGroup">
                            <p:stCondLst>
                              <p:cond delay="9500"/>
                            </p:stCondLst>
                            <p:childTnLst>
                              <p:par>
                                <p:cTn id="91" presetID="4" presetClass="entr" presetSubtype="16"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box(in)">
                                      <p:cBhvr>
                                        <p:cTn id="9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6" grpId="0" animBg="1"/>
      <p:bldP spid="17" grpId="0" animBg="1"/>
      <p:bldP spid="20" grpId="0" animBg="1"/>
      <p:bldP spid="21" grpId="0" animBg="1"/>
      <p:bldP spid="22" grpId="0" animBg="1"/>
      <p:bldP spid="23" grpId="0" animBg="1"/>
      <p:bldP spid="24" grpId="0" animBg="1"/>
      <p:bldP spid="27" grpId="0" animBg="1"/>
      <p:bldP spid="2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a:grpSpLocks/>
          </p:cNvGrpSpPr>
          <p:nvPr/>
        </p:nvGrpSpPr>
        <p:grpSpPr bwMode="auto">
          <a:xfrm>
            <a:off x="5715008" y="214294"/>
            <a:ext cx="2416199" cy="371475"/>
            <a:chOff x="1059488" y="893476"/>
            <a:chExt cx="4130868" cy="371847"/>
          </a:xfrm>
        </p:grpSpPr>
        <p:sp>
          <p:nvSpPr>
            <p:cNvPr id="8" name="矩形 7"/>
            <p:cNvSpPr/>
            <p:nvPr/>
          </p:nvSpPr>
          <p:spPr>
            <a:xfrm>
              <a:off x="1074228" y="941149"/>
              <a:ext cx="324279" cy="324174"/>
            </a:xfrm>
            <a:prstGeom prst="rect">
              <a:avLst/>
            </a:prstGeom>
            <a:noFill/>
            <a:ln w="38100">
              <a:solidFill>
                <a:srgbClr val="04AE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246829" name="Picture 2" descr="C:\Users\Administrator\Desktop\对勾.png"/>
            <p:cNvPicPr>
              <a:picLocks noChangeAspect="1" noChangeArrowheads="1"/>
            </p:cNvPicPr>
            <p:nvPr/>
          </p:nvPicPr>
          <p:blipFill>
            <a:blip r:embed="rId2"/>
            <a:srcRect/>
            <a:stretch>
              <a:fillRect/>
            </a:stretch>
          </p:blipFill>
          <p:spPr bwMode="auto">
            <a:xfrm>
              <a:off x="1059488" y="893476"/>
              <a:ext cx="438012" cy="371022"/>
            </a:xfrm>
            <a:prstGeom prst="rect">
              <a:avLst/>
            </a:prstGeom>
            <a:noFill/>
            <a:ln w="9525">
              <a:noFill/>
              <a:miter lim="800000"/>
              <a:headEnd/>
              <a:tailEnd/>
            </a:ln>
          </p:spPr>
        </p:pic>
        <p:cxnSp>
          <p:nvCxnSpPr>
            <p:cNvPr id="10" name="直接连接符 9"/>
            <p:cNvCxnSpPr/>
            <p:nvPr/>
          </p:nvCxnSpPr>
          <p:spPr>
            <a:xfrm>
              <a:off x="1433515" y="1263734"/>
              <a:ext cx="3756841" cy="0"/>
            </a:xfrm>
            <a:prstGeom prst="line">
              <a:avLst/>
            </a:prstGeom>
            <a:ln w="38100">
              <a:solidFill>
                <a:srgbClr val="04AEDA"/>
              </a:solidFill>
              <a:prstDash val="sysDot"/>
            </a:ln>
          </p:spPr>
          <p:style>
            <a:lnRef idx="1">
              <a:schemeClr val="accent1"/>
            </a:lnRef>
            <a:fillRef idx="0">
              <a:schemeClr val="accent1"/>
            </a:fillRef>
            <a:effectRef idx="0">
              <a:schemeClr val="accent1"/>
            </a:effectRef>
            <a:fontRef idx="minor">
              <a:schemeClr val="tx1"/>
            </a:fontRef>
          </p:style>
        </p:cxnSp>
      </p:grpSp>
      <p:sp>
        <p:nvSpPr>
          <p:cNvPr id="146" name="AutoShape 6"/>
          <p:cNvSpPr>
            <a:spLocks noChangeArrowheads="1"/>
          </p:cNvSpPr>
          <p:nvPr/>
        </p:nvSpPr>
        <p:spPr bwMode="auto">
          <a:xfrm rot="5400000">
            <a:off x="4237832" y="2690018"/>
            <a:ext cx="400050" cy="449263"/>
          </a:xfrm>
          <a:prstGeom prst="chevron">
            <a:avLst>
              <a:gd name="adj" fmla="val 52514"/>
            </a:avLst>
          </a:prstGeom>
          <a:solidFill>
            <a:schemeClr val="accent1"/>
          </a:solidFill>
          <a:ln w="9525">
            <a:noFill/>
            <a:miter lim="800000"/>
            <a:headEnd/>
            <a:tailEnd/>
          </a:ln>
        </p:spPr>
        <p:txBody>
          <a:bodyPr wrap="none" anchor="ctr"/>
          <a:lstStyle/>
          <a:p>
            <a:endParaRPr lang="zh-CN" altLang="en-US">
              <a:ea typeface="宋体" charset="-122"/>
            </a:endParaRPr>
          </a:p>
        </p:txBody>
      </p:sp>
      <p:sp>
        <p:nvSpPr>
          <p:cNvPr id="147" name="AutoShape 7"/>
          <p:cNvSpPr>
            <a:spLocks noChangeArrowheads="1"/>
          </p:cNvSpPr>
          <p:nvPr/>
        </p:nvSpPr>
        <p:spPr bwMode="auto">
          <a:xfrm rot="5400000">
            <a:off x="6738937" y="2689226"/>
            <a:ext cx="398463" cy="449262"/>
          </a:xfrm>
          <a:prstGeom prst="chevron">
            <a:avLst>
              <a:gd name="adj" fmla="val 52514"/>
            </a:avLst>
          </a:prstGeom>
          <a:solidFill>
            <a:schemeClr val="hlink"/>
          </a:solidFill>
          <a:ln w="9525">
            <a:noFill/>
            <a:miter lim="800000"/>
            <a:headEnd/>
            <a:tailEnd/>
          </a:ln>
        </p:spPr>
        <p:txBody>
          <a:bodyPr wrap="none" anchor="ctr"/>
          <a:lstStyle/>
          <a:p>
            <a:endParaRPr lang="zh-CN" altLang="en-US">
              <a:ea typeface="宋体" charset="-122"/>
            </a:endParaRPr>
          </a:p>
        </p:txBody>
      </p:sp>
      <p:grpSp>
        <p:nvGrpSpPr>
          <p:cNvPr id="3" name="组合 46"/>
          <p:cNvGrpSpPr>
            <a:grpSpLocks/>
          </p:cNvGrpSpPr>
          <p:nvPr/>
        </p:nvGrpSpPr>
        <p:grpSpPr bwMode="auto">
          <a:xfrm>
            <a:off x="1157288" y="1000125"/>
            <a:ext cx="1703387" cy="1687513"/>
            <a:chOff x="1157276" y="1000112"/>
            <a:chExt cx="1703388" cy="1687513"/>
          </a:xfrm>
        </p:grpSpPr>
        <p:sp>
          <p:nvSpPr>
            <p:cNvPr id="153" name="Oval 13"/>
            <p:cNvSpPr>
              <a:spLocks noChangeArrowheads="1"/>
            </p:cNvSpPr>
            <p:nvPr/>
          </p:nvSpPr>
          <p:spPr bwMode="auto">
            <a:xfrm>
              <a:off x="1157276" y="1000112"/>
              <a:ext cx="1703388" cy="1687513"/>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54" name="Oval 14"/>
            <p:cNvSpPr>
              <a:spLocks noChangeArrowheads="1"/>
            </p:cNvSpPr>
            <p:nvPr/>
          </p:nvSpPr>
          <p:spPr bwMode="auto">
            <a:xfrm>
              <a:off x="1157276" y="1000112"/>
              <a:ext cx="1703388" cy="1687513"/>
            </a:xfrm>
            <a:prstGeom prst="ellipse">
              <a:avLst/>
            </a:prstGeom>
            <a:gradFill rotWithShape="1">
              <a:gsLst>
                <a:gs pos="0">
                  <a:schemeClr val="folHlink">
                    <a:alpha val="31999"/>
                  </a:schemeClr>
                </a:gs>
                <a:gs pos="100000">
                  <a:schemeClr val="folHlink">
                    <a:gamma/>
                    <a:shade val="0"/>
                    <a:invGamma/>
                    <a:alpha val="89999"/>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55" name="Oval 15"/>
            <p:cNvSpPr>
              <a:spLocks noChangeArrowheads="1"/>
            </p:cNvSpPr>
            <p:nvPr/>
          </p:nvSpPr>
          <p:spPr bwMode="auto">
            <a:xfrm>
              <a:off x="1268401" y="1109650"/>
              <a:ext cx="1481138" cy="1466850"/>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56" name="Oval 16"/>
            <p:cNvSpPr>
              <a:spLocks noChangeArrowheads="1"/>
            </p:cNvSpPr>
            <p:nvPr/>
          </p:nvSpPr>
          <p:spPr bwMode="auto">
            <a:xfrm>
              <a:off x="1268401" y="1112825"/>
              <a:ext cx="1481138" cy="1466850"/>
            </a:xfrm>
            <a:prstGeom prst="ellipse">
              <a:avLst/>
            </a:prstGeom>
            <a:gradFill rotWithShape="1">
              <a:gsLst>
                <a:gs pos="0">
                  <a:schemeClr val="folHlink">
                    <a:gamma/>
                    <a:shade val="63529"/>
                    <a:invGamma/>
                  </a:schemeClr>
                </a:gs>
                <a:gs pos="100000">
                  <a:schemeClr val="fo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46821" name="Oval 17"/>
            <p:cNvSpPr>
              <a:spLocks noChangeArrowheads="1"/>
            </p:cNvSpPr>
            <p:nvPr/>
          </p:nvSpPr>
          <p:spPr bwMode="auto">
            <a:xfrm>
              <a:off x="1342220" y="1184262"/>
              <a:ext cx="1333500" cy="1320800"/>
            </a:xfrm>
            <a:prstGeom prst="ellipse">
              <a:avLst/>
            </a:prstGeom>
            <a:solidFill>
              <a:srgbClr val="333333"/>
            </a:solidFill>
            <a:ln w="9525">
              <a:noFill/>
              <a:round/>
              <a:headEnd/>
              <a:tailEnd/>
            </a:ln>
          </p:spPr>
          <p:txBody>
            <a:bodyPr anchor="ctr">
              <a:spAutoFit/>
            </a:bodyPr>
            <a:lstStyle/>
            <a:p>
              <a:endParaRPr lang="zh-CN" altLang="en-US">
                <a:ea typeface="宋体" charset="-122"/>
              </a:endParaRPr>
            </a:p>
          </p:txBody>
        </p:sp>
        <p:grpSp>
          <p:nvGrpSpPr>
            <p:cNvPr id="4" name="Group 18"/>
            <p:cNvGrpSpPr>
              <a:grpSpLocks/>
            </p:cNvGrpSpPr>
            <p:nvPr/>
          </p:nvGrpSpPr>
          <p:grpSpPr bwMode="auto">
            <a:xfrm>
              <a:off x="1363651" y="1203312"/>
              <a:ext cx="1290638" cy="1277938"/>
              <a:chOff x="0" y="0"/>
              <a:chExt cx="1252" cy="1252"/>
            </a:xfrm>
          </p:grpSpPr>
          <p:sp>
            <p:nvSpPr>
              <p:cNvPr id="246824" name="Oval 19"/>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ea typeface="宋体" charset="-122"/>
                </a:endParaRPr>
              </a:p>
            </p:txBody>
          </p:sp>
          <p:sp>
            <p:nvSpPr>
              <p:cNvPr id="246825" name="Oval 20"/>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ea typeface="宋体" charset="-122"/>
                </a:endParaRPr>
              </a:p>
            </p:txBody>
          </p:sp>
          <p:sp>
            <p:nvSpPr>
              <p:cNvPr id="246826" name="Oval 21"/>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ea typeface="宋体" charset="-122"/>
                </a:endParaRPr>
              </a:p>
            </p:txBody>
          </p:sp>
          <p:sp>
            <p:nvSpPr>
              <p:cNvPr id="246827" name="Oval 22"/>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ea typeface="宋体" charset="-122"/>
                </a:endParaRPr>
              </a:p>
            </p:txBody>
          </p:sp>
        </p:grpSp>
        <p:sp>
          <p:nvSpPr>
            <p:cNvPr id="246823" name="Text Box 38"/>
            <p:cNvSpPr txBox="1">
              <a:spLocks noChangeArrowheads="1"/>
            </p:cNvSpPr>
            <p:nvPr/>
          </p:nvSpPr>
          <p:spPr bwMode="auto">
            <a:xfrm>
              <a:off x="1428728" y="1643054"/>
              <a:ext cx="1210588" cy="400110"/>
            </a:xfrm>
            <a:prstGeom prst="rect">
              <a:avLst/>
            </a:prstGeom>
            <a:noFill/>
            <a:ln w="9525">
              <a:noFill/>
              <a:miter lim="800000"/>
              <a:headEnd/>
              <a:tailEnd/>
            </a:ln>
          </p:spPr>
          <p:txBody>
            <a:bodyPr wrap="none">
              <a:spAutoFit/>
            </a:bodyPr>
            <a:lstStyle/>
            <a:p>
              <a:pPr algn="ctr" eaLnBrk="0" hangingPunct="0"/>
              <a:r>
                <a:rPr lang="en-US" altLang="zh-CN" sz="2000" b="1">
                  <a:latin typeface="微软雅黑" pitchFamily="34" charset="-122"/>
                </a:rPr>
                <a:t>2013.11</a:t>
              </a:r>
            </a:p>
          </p:txBody>
        </p:sp>
      </p:grpSp>
      <p:grpSp>
        <p:nvGrpSpPr>
          <p:cNvPr id="5" name="组合 47"/>
          <p:cNvGrpSpPr>
            <a:grpSpLocks/>
          </p:cNvGrpSpPr>
          <p:nvPr/>
        </p:nvGrpSpPr>
        <p:grpSpPr bwMode="auto">
          <a:xfrm>
            <a:off x="3586163" y="1004888"/>
            <a:ext cx="1703387" cy="1687512"/>
            <a:chOff x="3586168" y="1004875"/>
            <a:chExt cx="1703388" cy="1687512"/>
          </a:xfrm>
        </p:grpSpPr>
        <p:sp>
          <p:nvSpPr>
            <p:cNvPr id="163" name="Oval 23"/>
            <p:cNvSpPr>
              <a:spLocks noChangeArrowheads="1"/>
            </p:cNvSpPr>
            <p:nvPr/>
          </p:nvSpPr>
          <p:spPr bwMode="auto">
            <a:xfrm>
              <a:off x="3586168" y="1004875"/>
              <a:ext cx="1703388" cy="1687512"/>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64" name="Oval 24"/>
            <p:cNvSpPr>
              <a:spLocks noChangeArrowheads="1"/>
            </p:cNvSpPr>
            <p:nvPr/>
          </p:nvSpPr>
          <p:spPr bwMode="auto">
            <a:xfrm>
              <a:off x="3586168" y="1004875"/>
              <a:ext cx="1703388" cy="1687512"/>
            </a:xfrm>
            <a:prstGeom prst="ellipse">
              <a:avLst/>
            </a:prstGeom>
            <a:gradFill rotWithShape="1">
              <a:gsLst>
                <a:gs pos="0">
                  <a:schemeClr val="accent1">
                    <a:alpha val="31999"/>
                  </a:schemeClr>
                </a:gs>
                <a:gs pos="100000">
                  <a:schemeClr val="accent1">
                    <a:gamma/>
                    <a:shade val="46275"/>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65" name="Oval 25"/>
            <p:cNvSpPr>
              <a:spLocks noChangeArrowheads="1"/>
            </p:cNvSpPr>
            <p:nvPr/>
          </p:nvSpPr>
          <p:spPr bwMode="auto">
            <a:xfrm>
              <a:off x="3697293" y="1116000"/>
              <a:ext cx="1481138" cy="1466850"/>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66" name="Oval 26"/>
            <p:cNvSpPr>
              <a:spLocks noChangeArrowheads="1"/>
            </p:cNvSpPr>
            <p:nvPr/>
          </p:nvSpPr>
          <p:spPr bwMode="auto">
            <a:xfrm>
              <a:off x="3697293" y="1117587"/>
              <a:ext cx="1481138" cy="1466850"/>
            </a:xfrm>
            <a:prstGeom prst="ellipse">
              <a:avLst/>
            </a:prstGeom>
            <a:gradFill rotWithShape="1">
              <a:gsLst>
                <a:gs pos="0">
                  <a:schemeClr val="accent1">
                    <a:gamma/>
                    <a:shade val="63529"/>
                    <a:invGamma/>
                  </a:schemeClr>
                </a:gs>
                <a:gs pos="100000">
                  <a:schemeClr val="accent1">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46810" name="Oval 27"/>
            <p:cNvSpPr>
              <a:spLocks noChangeArrowheads="1"/>
            </p:cNvSpPr>
            <p:nvPr/>
          </p:nvSpPr>
          <p:spPr bwMode="auto">
            <a:xfrm>
              <a:off x="3771112" y="1187437"/>
              <a:ext cx="1333500" cy="1320800"/>
            </a:xfrm>
            <a:prstGeom prst="ellipse">
              <a:avLst/>
            </a:prstGeom>
            <a:solidFill>
              <a:srgbClr val="333333"/>
            </a:solidFill>
            <a:ln w="9525">
              <a:noFill/>
              <a:round/>
              <a:headEnd/>
              <a:tailEnd/>
            </a:ln>
          </p:spPr>
          <p:txBody>
            <a:bodyPr anchor="ctr">
              <a:spAutoFit/>
            </a:bodyPr>
            <a:lstStyle/>
            <a:p>
              <a:endParaRPr lang="zh-CN" altLang="en-US">
                <a:ea typeface="宋体" charset="-122"/>
              </a:endParaRPr>
            </a:p>
          </p:txBody>
        </p:sp>
        <p:grpSp>
          <p:nvGrpSpPr>
            <p:cNvPr id="6" name="Group 28"/>
            <p:cNvGrpSpPr>
              <a:grpSpLocks/>
            </p:cNvGrpSpPr>
            <p:nvPr/>
          </p:nvGrpSpPr>
          <p:grpSpPr bwMode="auto">
            <a:xfrm>
              <a:off x="3792543" y="1203312"/>
              <a:ext cx="1290638" cy="1277938"/>
              <a:chOff x="0" y="0"/>
              <a:chExt cx="1252" cy="1252"/>
            </a:xfrm>
          </p:grpSpPr>
          <p:sp>
            <p:nvSpPr>
              <p:cNvPr id="246813" name="Oval 29"/>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ea typeface="宋体" charset="-122"/>
                </a:endParaRPr>
              </a:p>
            </p:txBody>
          </p:sp>
          <p:sp>
            <p:nvSpPr>
              <p:cNvPr id="246814" name="Oval 30"/>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ea typeface="宋体" charset="-122"/>
                </a:endParaRPr>
              </a:p>
            </p:txBody>
          </p:sp>
          <p:sp>
            <p:nvSpPr>
              <p:cNvPr id="246815" name="Oval 31"/>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ea typeface="宋体" charset="-122"/>
                </a:endParaRPr>
              </a:p>
            </p:txBody>
          </p:sp>
          <p:sp>
            <p:nvSpPr>
              <p:cNvPr id="246816" name="Oval 32"/>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ea typeface="宋体" charset="-122"/>
                </a:endParaRPr>
              </a:p>
            </p:txBody>
          </p:sp>
        </p:grpSp>
        <p:sp>
          <p:nvSpPr>
            <p:cNvPr id="246812" name="Text Box 38"/>
            <p:cNvSpPr txBox="1">
              <a:spLocks noChangeArrowheads="1"/>
            </p:cNvSpPr>
            <p:nvPr/>
          </p:nvSpPr>
          <p:spPr bwMode="auto">
            <a:xfrm>
              <a:off x="3965581" y="1643050"/>
              <a:ext cx="1042987" cy="396875"/>
            </a:xfrm>
            <a:prstGeom prst="rect">
              <a:avLst/>
            </a:prstGeom>
            <a:noFill/>
            <a:ln w="9525">
              <a:noFill/>
              <a:miter lim="800000"/>
              <a:headEnd/>
              <a:tailEnd/>
            </a:ln>
          </p:spPr>
          <p:txBody>
            <a:bodyPr wrap="none">
              <a:spAutoFit/>
            </a:bodyPr>
            <a:lstStyle/>
            <a:p>
              <a:pPr algn="ctr" eaLnBrk="0" hangingPunct="0"/>
              <a:r>
                <a:rPr lang="en-US" altLang="zh-CN" sz="2000" b="1">
                  <a:latin typeface="微软雅黑" pitchFamily="34" charset="-122"/>
                </a:rPr>
                <a:t>2014.7</a:t>
              </a:r>
            </a:p>
          </p:txBody>
        </p:sp>
      </p:grpSp>
      <p:grpSp>
        <p:nvGrpSpPr>
          <p:cNvPr id="7" name="组合 48"/>
          <p:cNvGrpSpPr>
            <a:grpSpLocks/>
          </p:cNvGrpSpPr>
          <p:nvPr/>
        </p:nvGrpSpPr>
        <p:grpSpPr bwMode="auto">
          <a:xfrm>
            <a:off x="6086475" y="1004888"/>
            <a:ext cx="1703388" cy="1687512"/>
            <a:chOff x="6086499" y="1004875"/>
            <a:chExt cx="1703387" cy="1687512"/>
          </a:xfrm>
        </p:grpSpPr>
        <p:sp>
          <p:nvSpPr>
            <p:cNvPr id="148" name="Oval 8"/>
            <p:cNvSpPr>
              <a:spLocks noChangeArrowheads="1"/>
            </p:cNvSpPr>
            <p:nvPr/>
          </p:nvSpPr>
          <p:spPr bwMode="auto">
            <a:xfrm>
              <a:off x="6086499" y="1004875"/>
              <a:ext cx="1703387" cy="1687512"/>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49" name="Oval 9"/>
            <p:cNvSpPr>
              <a:spLocks noChangeArrowheads="1"/>
            </p:cNvSpPr>
            <p:nvPr/>
          </p:nvSpPr>
          <p:spPr bwMode="auto">
            <a:xfrm>
              <a:off x="6086499" y="1004875"/>
              <a:ext cx="1703387" cy="1687512"/>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150" name="Oval 10"/>
            <p:cNvSpPr>
              <a:spLocks noChangeArrowheads="1"/>
            </p:cNvSpPr>
            <p:nvPr/>
          </p:nvSpPr>
          <p:spPr bwMode="auto">
            <a:xfrm>
              <a:off x="6197624" y="1116000"/>
              <a:ext cx="1481137" cy="1466850"/>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51" name="Oval 11"/>
            <p:cNvSpPr>
              <a:spLocks noChangeArrowheads="1"/>
            </p:cNvSpPr>
            <p:nvPr/>
          </p:nvSpPr>
          <p:spPr bwMode="auto">
            <a:xfrm>
              <a:off x="6197624" y="1123937"/>
              <a:ext cx="1481137" cy="1466850"/>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46799" name="Oval 12"/>
            <p:cNvSpPr>
              <a:spLocks noChangeArrowheads="1"/>
            </p:cNvSpPr>
            <p:nvPr/>
          </p:nvSpPr>
          <p:spPr bwMode="auto">
            <a:xfrm>
              <a:off x="6270649" y="1187437"/>
              <a:ext cx="1335087" cy="1320800"/>
            </a:xfrm>
            <a:prstGeom prst="ellipse">
              <a:avLst/>
            </a:prstGeom>
            <a:solidFill>
              <a:srgbClr val="333333"/>
            </a:solidFill>
            <a:ln w="9525">
              <a:noFill/>
              <a:round/>
              <a:headEnd/>
              <a:tailEnd/>
            </a:ln>
          </p:spPr>
          <p:txBody>
            <a:bodyPr anchor="ctr">
              <a:spAutoFit/>
            </a:bodyPr>
            <a:lstStyle/>
            <a:p>
              <a:endParaRPr lang="zh-CN" altLang="en-US">
                <a:ea typeface="宋体" charset="-122"/>
              </a:endParaRPr>
            </a:p>
          </p:txBody>
        </p:sp>
        <p:grpSp>
          <p:nvGrpSpPr>
            <p:cNvPr id="9" name="Group 33"/>
            <p:cNvGrpSpPr>
              <a:grpSpLocks/>
            </p:cNvGrpSpPr>
            <p:nvPr/>
          </p:nvGrpSpPr>
          <p:grpSpPr bwMode="auto">
            <a:xfrm>
              <a:off x="6292080" y="1203312"/>
              <a:ext cx="1292225" cy="1277938"/>
              <a:chOff x="0" y="0"/>
              <a:chExt cx="1252" cy="1252"/>
            </a:xfrm>
          </p:grpSpPr>
          <p:sp>
            <p:nvSpPr>
              <p:cNvPr id="246802"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ea typeface="宋体" charset="-122"/>
                </a:endParaRPr>
              </a:p>
            </p:txBody>
          </p:sp>
          <p:sp>
            <p:nvSpPr>
              <p:cNvPr id="246803"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ea typeface="宋体" charset="-122"/>
                </a:endParaRPr>
              </a:p>
            </p:txBody>
          </p:sp>
          <p:sp>
            <p:nvSpPr>
              <p:cNvPr id="246804"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ea typeface="宋体" charset="-122"/>
                </a:endParaRPr>
              </a:p>
            </p:txBody>
          </p:sp>
          <p:sp>
            <p:nvSpPr>
              <p:cNvPr id="246805"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ea typeface="宋体" charset="-122"/>
                </a:endParaRPr>
              </a:p>
            </p:txBody>
          </p:sp>
        </p:grpSp>
        <p:sp>
          <p:nvSpPr>
            <p:cNvPr id="246801" name="Text Box 38"/>
            <p:cNvSpPr txBox="1">
              <a:spLocks noChangeArrowheads="1"/>
            </p:cNvSpPr>
            <p:nvPr/>
          </p:nvSpPr>
          <p:spPr bwMode="auto">
            <a:xfrm>
              <a:off x="6337324" y="1643050"/>
              <a:ext cx="1042987" cy="396875"/>
            </a:xfrm>
            <a:prstGeom prst="rect">
              <a:avLst/>
            </a:prstGeom>
            <a:noFill/>
            <a:ln w="9525">
              <a:noFill/>
              <a:miter lim="800000"/>
              <a:headEnd/>
              <a:tailEnd/>
            </a:ln>
          </p:spPr>
          <p:txBody>
            <a:bodyPr wrap="none">
              <a:spAutoFit/>
            </a:bodyPr>
            <a:lstStyle/>
            <a:p>
              <a:pPr algn="ctr" eaLnBrk="0" hangingPunct="0"/>
              <a:r>
                <a:rPr lang="en-US" altLang="zh-CN" sz="2000" b="1">
                  <a:latin typeface="微软雅黑" pitchFamily="34" charset="-122"/>
                </a:rPr>
                <a:t>2014.9</a:t>
              </a:r>
            </a:p>
          </p:txBody>
        </p:sp>
      </p:grpSp>
      <p:sp>
        <p:nvSpPr>
          <p:cNvPr id="184" name="AutoShape 6"/>
          <p:cNvSpPr>
            <a:spLocks noChangeArrowheads="1"/>
          </p:cNvSpPr>
          <p:nvPr/>
        </p:nvSpPr>
        <p:spPr bwMode="auto">
          <a:xfrm rot="5400000">
            <a:off x="1808957" y="2690018"/>
            <a:ext cx="400050" cy="449263"/>
          </a:xfrm>
          <a:prstGeom prst="chevron">
            <a:avLst>
              <a:gd name="adj" fmla="val 52514"/>
            </a:avLst>
          </a:prstGeom>
          <a:solidFill>
            <a:srgbClr val="008000"/>
          </a:solidFill>
          <a:ln w="9525">
            <a:noFill/>
            <a:miter lim="800000"/>
            <a:headEnd/>
            <a:tailEnd/>
          </a:ln>
        </p:spPr>
        <p:txBody>
          <a:bodyPr wrap="none" anchor="ctr"/>
          <a:lstStyle/>
          <a:p>
            <a:endParaRPr lang="zh-CN" altLang="en-US">
              <a:ea typeface="宋体" charset="-122"/>
            </a:endParaRPr>
          </a:p>
        </p:txBody>
      </p:sp>
      <p:sp>
        <p:nvSpPr>
          <p:cNvPr id="185" name="AutoShape 2"/>
          <p:cNvSpPr>
            <a:spLocks noChangeArrowheads="1"/>
          </p:cNvSpPr>
          <p:nvPr/>
        </p:nvSpPr>
        <p:spPr bwMode="auto">
          <a:xfrm>
            <a:off x="1089025" y="3186113"/>
            <a:ext cx="1839913" cy="1314450"/>
          </a:xfrm>
          <a:prstGeom prst="roundRect">
            <a:avLst>
              <a:gd name="adj" fmla="val 13745"/>
            </a:avLst>
          </a:prstGeom>
          <a:gradFill>
            <a:gsLst>
              <a:gs pos="0">
                <a:srgbClr val="0AC285"/>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eaLnBrk="0" hangingPunct="0">
              <a:buFont typeface="Wingdings" pitchFamily="2" charset="2"/>
              <a:buChar char="u"/>
              <a:defRPr/>
            </a:pPr>
            <a:r>
              <a:rPr lang="zh-CN" altLang="en-US" sz="1600" dirty="0">
                <a:latin typeface="微软雅黑" pitchFamily="34" charset="-122"/>
                <a:ea typeface="微软雅黑" pitchFamily="34" charset="-122"/>
              </a:rPr>
              <a:t>课题输出</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出口重点商品质量安全监督管理规范</a:t>
            </a:r>
            <a:r>
              <a:rPr lang="en-US" altLang="zh-CN" sz="1600" dirty="0">
                <a:latin typeface="微软雅黑" pitchFamily="34" charset="-122"/>
                <a:ea typeface="微软雅黑" pitchFamily="34" charset="-122"/>
              </a:rPr>
              <a:t>》</a:t>
            </a:r>
          </a:p>
        </p:txBody>
      </p:sp>
      <p:sp>
        <p:nvSpPr>
          <p:cNvPr id="187" name="AutoShape 2"/>
          <p:cNvSpPr>
            <a:spLocks noChangeArrowheads="1"/>
          </p:cNvSpPr>
          <p:nvPr/>
        </p:nvSpPr>
        <p:spPr bwMode="auto">
          <a:xfrm>
            <a:off x="3286125" y="3186113"/>
            <a:ext cx="2214563" cy="1385887"/>
          </a:xfrm>
          <a:prstGeom prst="roundRect">
            <a:avLst>
              <a:gd name="adj" fmla="val 13745"/>
            </a:avLst>
          </a:prstGeom>
          <a:gradFill>
            <a:gsLst>
              <a:gs pos="0">
                <a:srgbClr val="00B0F0"/>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eaLnBrk="0" hangingPunct="0">
              <a:buFont typeface="Wingdings" pitchFamily="2" charset="2"/>
              <a:buChar char="l"/>
              <a:defRPr/>
            </a:pPr>
            <a:r>
              <a:rPr lang="en-US" altLang="zh-CN" sz="1600">
                <a:solidFill>
                  <a:srgbClr val="080808"/>
                </a:solidFill>
                <a:latin typeface="微软雅黑" pitchFamily="34" charset="-122"/>
                <a:ea typeface="微软雅黑" pitchFamily="34" charset="-122"/>
              </a:rPr>
              <a:t>《</a:t>
            </a:r>
            <a:r>
              <a:rPr lang="zh-CN" altLang="en-US" sz="1600">
                <a:solidFill>
                  <a:srgbClr val="080808"/>
                </a:solidFill>
                <a:latin typeface="微软雅黑" pitchFamily="34" charset="-122"/>
                <a:ea typeface="微软雅黑" pitchFamily="34" charset="-122"/>
              </a:rPr>
              <a:t>江苏进出口玩具检验监管工作规范</a:t>
            </a:r>
            <a:r>
              <a:rPr lang="en-US" altLang="zh-CN" sz="1600">
                <a:solidFill>
                  <a:srgbClr val="080808"/>
                </a:solidFill>
                <a:latin typeface="微软雅黑" pitchFamily="34" charset="-122"/>
                <a:ea typeface="微软雅黑" pitchFamily="34" charset="-122"/>
              </a:rPr>
              <a:t>》</a:t>
            </a:r>
            <a:r>
              <a:rPr lang="zh-CN" altLang="en-US" sz="1600">
                <a:solidFill>
                  <a:srgbClr val="080808"/>
                </a:solidFill>
                <a:latin typeface="微软雅黑" pitchFamily="34" charset="-122"/>
                <a:ea typeface="微软雅黑" pitchFamily="34" charset="-122"/>
              </a:rPr>
              <a:t>（苏检检</a:t>
            </a:r>
            <a:r>
              <a:rPr lang="en-US" altLang="zh-CN" sz="1600">
                <a:solidFill>
                  <a:srgbClr val="080808"/>
                </a:solidFill>
                <a:latin typeface="微软雅黑" pitchFamily="34" charset="-122"/>
                <a:ea typeface="微软雅黑" pitchFamily="34" charset="-122"/>
              </a:rPr>
              <a:t>〔2014〕221</a:t>
            </a:r>
            <a:r>
              <a:rPr lang="zh-CN" altLang="en-US" sz="1600">
                <a:solidFill>
                  <a:srgbClr val="080808"/>
                </a:solidFill>
                <a:latin typeface="微软雅黑" pitchFamily="34" charset="-122"/>
                <a:ea typeface="微软雅黑" pitchFamily="34" charset="-122"/>
              </a:rPr>
              <a:t>号）</a:t>
            </a:r>
            <a:endParaRPr lang="en-US" altLang="zh-CN" sz="1600">
              <a:solidFill>
                <a:srgbClr val="080808"/>
              </a:solidFill>
              <a:latin typeface="微软雅黑" pitchFamily="34" charset="-122"/>
              <a:ea typeface="微软雅黑" pitchFamily="34" charset="-122"/>
            </a:endParaRPr>
          </a:p>
        </p:txBody>
      </p:sp>
      <p:sp>
        <p:nvSpPr>
          <p:cNvPr id="188" name="AutoShape 2"/>
          <p:cNvSpPr>
            <a:spLocks noChangeArrowheads="1"/>
          </p:cNvSpPr>
          <p:nvPr/>
        </p:nvSpPr>
        <p:spPr bwMode="auto">
          <a:xfrm>
            <a:off x="5786438" y="3186113"/>
            <a:ext cx="2286000" cy="1385887"/>
          </a:xfrm>
          <a:prstGeom prst="roundRect">
            <a:avLst>
              <a:gd name="adj" fmla="val 13745"/>
            </a:avLst>
          </a:prstGeom>
          <a:gradFill>
            <a:gsLst>
              <a:gs pos="0">
                <a:srgbClr val="FF9900"/>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zh-CN" sz="1600">
                <a:solidFill>
                  <a:srgbClr val="080808"/>
                </a:solidFill>
                <a:latin typeface="微软雅黑" pitchFamily="34" charset="-122"/>
                <a:ea typeface="微软雅黑" pitchFamily="34" charset="-122"/>
              </a:rPr>
              <a:t>《</a:t>
            </a:r>
            <a:r>
              <a:rPr lang="zh-CN" altLang="en-US" sz="1600">
                <a:solidFill>
                  <a:srgbClr val="080808"/>
                </a:solidFill>
                <a:latin typeface="微软雅黑" pitchFamily="34" charset="-122"/>
                <a:ea typeface="微软雅黑" pitchFamily="34" charset="-122"/>
              </a:rPr>
              <a:t>质检总局关于深化出口玩具检验监管模式改革的指导意见</a:t>
            </a:r>
            <a:r>
              <a:rPr lang="en-US" altLang="zh-CN" sz="1600">
                <a:solidFill>
                  <a:srgbClr val="080808"/>
                </a:solidFill>
                <a:latin typeface="微软雅黑" pitchFamily="34" charset="-122"/>
                <a:ea typeface="微软雅黑" pitchFamily="34" charset="-122"/>
              </a:rPr>
              <a:t>》</a:t>
            </a:r>
            <a:r>
              <a:rPr lang="zh-CN" altLang="en-US" sz="1600">
                <a:solidFill>
                  <a:srgbClr val="080808"/>
                </a:solidFill>
                <a:latin typeface="微软雅黑" pitchFamily="34" charset="-122"/>
                <a:ea typeface="微软雅黑" pitchFamily="34" charset="-122"/>
              </a:rPr>
              <a:t>（</a:t>
            </a:r>
            <a:r>
              <a:rPr lang="zh-CN" altLang="zh-CN" sz="1600">
                <a:solidFill>
                  <a:srgbClr val="080808"/>
                </a:solidFill>
                <a:latin typeface="微软雅黑" pitchFamily="34" charset="-122"/>
                <a:ea typeface="微软雅黑" pitchFamily="34" charset="-122"/>
              </a:rPr>
              <a:t>国质检检〔</a:t>
            </a:r>
            <a:r>
              <a:rPr lang="en-US" altLang="zh-CN" sz="1600">
                <a:solidFill>
                  <a:srgbClr val="080808"/>
                </a:solidFill>
                <a:latin typeface="微软雅黑" pitchFamily="34" charset="-122"/>
                <a:ea typeface="微软雅黑" pitchFamily="34" charset="-122"/>
              </a:rPr>
              <a:t>2014〕497</a:t>
            </a:r>
            <a:r>
              <a:rPr lang="zh-CN" altLang="en-US" sz="1600">
                <a:solidFill>
                  <a:srgbClr val="080808"/>
                </a:solidFill>
                <a:latin typeface="微软雅黑" pitchFamily="34" charset="-122"/>
                <a:ea typeface="微软雅黑" pitchFamily="34" charset="-122"/>
              </a:rPr>
              <a:t>号）</a:t>
            </a:r>
            <a:endParaRPr lang="en-US" altLang="zh-CN" sz="1600">
              <a:solidFill>
                <a:srgbClr val="080808"/>
              </a:solidFill>
              <a:latin typeface="微软雅黑" pitchFamily="34" charset="-122"/>
              <a:ea typeface="微软雅黑" pitchFamily="34" charset="-122"/>
            </a:endParaRPr>
          </a:p>
        </p:txBody>
      </p:sp>
      <p:sp>
        <p:nvSpPr>
          <p:cNvPr id="48" name="矩形 47"/>
          <p:cNvSpPr/>
          <p:nvPr/>
        </p:nvSpPr>
        <p:spPr>
          <a:xfrm>
            <a:off x="6000760" y="214294"/>
            <a:ext cx="2031325" cy="369332"/>
          </a:xfrm>
          <a:prstGeom prst="rect">
            <a:avLst/>
          </a:prstGeom>
        </p:spPr>
        <p:txBody>
          <a:bodyPr wrap="none">
            <a:spAutoFit/>
          </a:bodyPr>
          <a:lstStyle/>
          <a:p>
            <a:r>
              <a:rPr lang="zh-CN" altLang="en-US" b="1" dirty="0" smtClean="0">
                <a:latin typeface="微软雅黑" pitchFamily="34" charset="-122"/>
              </a:rPr>
              <a:t>出口玩具检验监管</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4"/>
                                        </p:tgtEl>
                                        <p:attrNameLst>
                                          <p:attrName>style.visibility</p:attrName>
                                        </p:attrNameLst>
                                      </p:cBhvr>
                                      <p:to>
                                        <p:strVal val="visible"/>
                                      </p:to>
                                    </p:set>
                                    <p:anim calcmode="lin" valueType="num">
                                      <p:cBhvr additive="base">
                                        <p:cTn id="17" dur="500" fill="hold"/>
                                        <p:tgtEl>
                                          <p:spTgt spid="184"/>
                                        </p:tgtEl>
                                        <p:attrNameLst>
                                          <p:attrName>ppt_x</p:attrName>
                                        </p:attrNameLst>
                                      </p:cBhvr>
                                      <p:tavLst>
                                        <p:tav tm="0">
                                          <p:val>
                                            <p:strVal val="#ppt_x"/>
                                          </p:val>
                                        </p:tav>
                                        <p:tav tm="100000">
                                          <p:val>
                                            <p:strVal val="#ppt_x"/>
                                          </p:val>
                                        </p:tav>
                                      </p:tavLst>
                                    </p:anim>
                                    <p:anim calcmode="lin" valueType="num">
                                      <p:cBhvr additive="base">
                                        <p:cTn id="18"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85"/>
                                        </p:tgtEl>
                                        <p:attrNameLst>
                                          <p:attrName>style.visibility</p:attrName>
                                        </p:attrNameLst>
                                      </p:cBhvr>
                                      <p:to>
                                        <p:strVal val="visible"/>
                                      </p:to>
                                    </p:set>
                                    <p:animEffect transition="in" filter="box(in)">
                                      <p:cBhvr>
                                        <p:cTn id="23" dur="500"/>
                                        <p:tgtEl>
                                          <p:spTgt spid="185"/>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amond(in)">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6"/>
                                        </p:tgtEl>
                                        <p:attrNameLst>
                                          <p:attrName>style.visibility</p:attrName>
                                        </p:attrNameLst>
                                      </p:cBhvr>
                                      <p:to>
                                        <p:strVal val="visible"/>
                                      </p:to>
                                    </p:set>
                                    <p:anim calcmode="lin" valueType="num">
                                      <p:cBhvr additive="base">
                                        <p:cTn id="33" dur="500" fill="hold"/>
                                        <p:tgtEl>
                                          <p:spTgt spid="146"/>
                                        </p:tgtEl>
                                        <p:attrNameLst>
                                          <p:attrName>ppt_x</p:attrName>
                                        </p:attrNameLst>
                                      </p:cBhvr>
                                      <p:tavLst>
                                        <p:tav tm="0">
                                          <p:val>
                                            <p:strVal val="#ppt_x"/>
                                          </p:val>
                                        </p:tav>
                                        <p:tav tm="100000">
                                          <p:val>
                                            <p:strVal val="#ppt_x"/>
                                          </p:val>
                                        </p:tav>
                                      </p:tavLst>
                                    </p:anim>
                                    <p:anim calcmode="lin" valueType="num">
                                      <p:cBhvr additive="base">
                                        <p:cTn id="34"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187"/>
                                        </p:tgtEl>
                                        <p:attrNameLst>
                                          <p:attrName>style.visibility</p:attrName>
                                        </p:attrNameLst>
                                      </p:cBhvr>
                                      <p:to>
                                        <p:strVal val="visible"/>
                                      </p:to>
                                    </p:set>
                                    <p:animEffect transition="in" filter="diamond(in)">
                                      <p:cBhvr>
                                        <p:cTn id="39" dur="2000"/>
                                        <p:tgtEl>
                                          <p:spTgt spid="18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7"/>
                                        </p:tgtEl>
                                        <p:attrNameLst>
                                          <p:attrName>style.visibility</p:attrName>
                                        </p:attrNameLst>
                                      </p:cBhvr>
                                      <p:to>
                                        <p:strVal val="visible"/>
                                      </p:to>
                                    </p:set>
                                    <p:anim calcmode="lin" valueType="num">
                                      <p:cBhvr additive="base">
                                        <p:cTn id="50" dur="500" fill="hold"/>
                                        <p:tgtEl>
                                          <p:spTgt spid="147"/>
                                        </p:tgtEl>
                                        <p:attrNameLst>
                                          <p:attrName>ppt_x</p:attrName>
                                        </p:attrNameLst>
                                      </p:cBhvr>
                                      <p:tavLst>
                                        <p:tav tm="0">
                                          <p:val>
                                            <p:strVal val="#ppt_x"/>
                                          </p:val>
                                        </p:tav>
                                        <p:tav tm="100000">
                                          <p:val>
                                            <p:strVal val="#ppt_x"/>
                                          </p:val>
                                        </p:tav>
                                      </p:tavLst>
                                    </p:anim>
                                    <p:anim calcmode="lin" valueType="num">
                                      <p:cBhvr additive="base">
                                        <p:cTn id="51"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88"/>
                                        </p:tgtEl>
                                        <p:attrNameLst>
                                          <p:attrName>style.visibility</p:attrName>
                                        </p:attrNameLst>
                                      </p:cBhvr>
                                      <p:to>
                                        <p:strVal val="visible"/>
                                      </p:to>
                                    </p:set>
                                    <p:anim calcmode="lin" valueType="num">
                                      <p:cBhvr additive="base">
                                        <p:cTn id="56" dur="500" fill="hold"/>
                                        <p:tgtEl>
                                          <p:spTgt spid="188"/>
                                        </p:tgtEl>
                                        <p:attrNameLst>
                                          <p:attrName>ppt_x</p:attrName>
                                        </p:attrNameLst>
                                      </p:cBhvr>
                                      <p:tavLst>
                                        <p:tav tm="0">
                                          <p:val>
                                            <p:strVal val="#ppt_x"/>
                                          </p:val>
                                        </p:tav>
                                        <p:tav tm="100000">
                                          <p:val>
                                            <p:strVal val="#ppt_x"/>
                                          </p:val>
                                        </p:tav>
                                      </p:tavLst>
                                    </p:anim>
                                    <p:anim calcmode="lin" valueType="num">
                                      <p:cBhvr additive="base">
                                        <p:cTn id="57" dur="500" fill="hold"/>
                                        <p:tgtEl>
                                          <p:spTgt spid="1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84" grpId="0" animBg="1"/>
      <p:bldP spid="185" grpId="0" animBg="1"/>
      <p:bldP spid="187" grpId="0" animBg="1"/>
      <p:bldP spid="18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ext Box 33"/>
          <p:cNvSpPr txBox="1">
            <a:spLocks noChangeArrowheads="1"/>
          </p:cNvSpPr>
          <p:nvPr/>
        </p:nvSpPr>
        <p:spPr bwMode="auto">
          <a:xfrm>
            <a:off x="2071670" y="1746243"/>
            <a:ext cx="4286280" cy="523220"/>
          </a:xfrm>
          <a:prstGeom prst="rect">
            <a:avLst/>
          </a:prstGeom>
          <a:noFill/>
          <a:ln w="9525" algn="ctr">
            <a:noFill/>
            <a:miter lim="800000"/>
            <a:headEnd/>
            <a:tailEnd/>
          </a:ln>
          <a:effectLst/>
        </p:spPr>
        <p:txBody>
          <a:bodyPr>
            <a:spAutoFit/>
          </a:bodyPr>
          <a:lstStyle/>
          <a:p>
            <a:pPr>
              <a:defRPr/>
            </a:pPr>
            <a:r>
              <a:rPr lang="zh-CN" alt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itchFamily="34" charset="-122"/>
              </a:rPr>
              <a:t>“玩具检验监管”的发展</a:t>
            </a:r>
            <a:endParaRPr lang="en-US" altLang="zh-CN"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itchFamily="34" charset="-122"/>
            </a:endParaRPr>
          </a:p>
        </p:txBody>
      </p:sp>
      <p:sp>
        <p:nvSpPr>
          <p:cNvPr id="152" name="Freeform 4"/>
          <p:cNvSpPr>
            <a:spLocks noEditPoints="1"/>
          </p:cNvSpPr>
          <p:nvPr/>
        </p:nvSpPr>
        <p:spPr bwMode="gray">
          <a:xfrm>
            <a:off x="1009650" y="785813"/>
            <a:ext cx="5634038" cy="3606800"/>
          </a:xfrm>
          <a:custGeom>
            <a:avLst/>
            <a:gdLst/>
            <a:ahLst/>
            <a:cxnLst>
              <a:cxn ang="0">
                <a:pos x="1092" y="50"/>
              </a:cxn>
              <a:cxn ang="0">
                <a:pos x="822" y="168"/>
              </a:cxn>
              <a:cxn ang="0">
                <a:pos x="594" y="300"/>
              </a:cxn>
              <a:cxn ang="0">
                <a:pos x="406" y="446"/>
              </a:cxn>
              <a:cxn ang="0">
                <a:pos x="254" y="604"/>
              </a:cxn>
              <a:cxn ang="0">
                <a:pos x="140" y="772"/>
              </a:cxn>
              <a:cxn ang="0">
                <a:pos x="60" y="944"/>
              </a:cxn>
              <a:cxn ang="0">
                <a:pos x="14" y="1122"/>
              </a:cxn>
              <a:cxn ang="0">
                <a:pos x="0" y="1300"/>
              </a:cxn>
              <a:cxn ang="0">
                <a:pos x="18" y="1476"/>
              </a:cxn>
              <a:cxn ang="0">
                <a:pos x="64" y="1650"/>
              </a:cxn>
              <a:cxn ang="0">
                <a:pos x="138" y="1818"/>
              </a:cxn>
              <a:cxn ang="0">
                <a:pos x="238" y="1978"/>
              </a:cxn>
              <a:cxn ang="0">
                <a:pos x="364" y="2126"/>
              </a:cxn>
              <a:cxn ang="0">
                <a:pos x="512" y="2262"/>
              </a:cxn>
              <a:cxn ang="0">
                <a:pos x="684" y="2382"/>
              </a:cxn>
              <a:cxn ang="0">
                <a:pos x="874" y="2484"/>
              </a:cxn>
              <a:cxn ang="0">
                <a:pos x="1086" y="2564"/>
              </a:cxn>
              <a:cxn ang="0">
                <a:pos x="1314" y="2622"/>
              </a:cxn>
              <a:cxn ang="0">
                <a:pos x="1558" y="2654"/>
              </a:cxn>
              <a:cxn ang="0">
                <a:pos x="1818" y="2658"/>
              </a:cxn>
              <a:cxn ang="0">
                <a:pos x="2090" y="2632"/>
              </a:cxn>
              <a:cxn ang="0">
                <a:pos x="2374" y="2574"/>
              </a:cxn>
              <a:cxn ang="0">
                <a:pos x="2544" y="2912"/>
              </a:cxn>
              <a:cxn ang="0">
                <a:pos x="1868" y="1552"/>
              </a:cxn>
              <a:cxn ang="0">
                <a:pos x="1956" y="1914"/>
              </a:cxn>
              <a:cxn ang="0">
                <a:pos x="1788" y="1936"/>
              </a:cxn>
              <a:cxn ang="0">
                <a:pos x="1616" y="1934"/>
              </a:cxn>
              <a:cxn ang="0">
                <a:pos x="1442" y="1912"/>
              </a:cxn>
              <a:cxn ang="0">
                <a:pos x="1272" y="1872"/>
              </a:cxn>
              <a:cxn ang="0">
                <a:pos x="1108" y="1812"/>
              </a:cxn>
              <a:cxn ang="0">
                <a:pos x="952" y="1736"/>
              </a:cxn>
              <a:cxn ang="0">
                <a:pos x="810" y="1646"/>
              </a:cxn>
              <a:cxn ang="0">
                <a:pos x="684" y="1542"/>
              </a:cxn>
              <a:cxn ang="0">
                <a:pos x="578" y="1428"/>
              </a:cxn>
              <a:cxn ang="0">
                <a:pos x="494" y="1304"/>
              </a:cxn>
              <a:cxn ang="0">
                <a:pos x="438" y="1170"/>
              </a:cxn>
              <a:cxn ang="0">
                <a:pos x="410" y="1032"/>
              </a:cxn>
              <a:cxn ang="0">
                <a:pos x="416" y="888"/>
              </a:cxn>
              <a:cxn ang="0">
                <a:pos x="460" y="742"/>
              </a:cxn>
              <a:cxn ang="0">
                <a:pos x="544" y="592"/>
              </a:cxn>
              <a:cxn ang="0">
                <a:pos x="670" y="444"/>
              </a:cxn>
              <a:cxn ang="0">
                <a:pos x="844" y="298"/>
              </a:cxn>
              <a:cxn ang="0">
                <a:pos x="1070" y="154"/>
              </a:cxn>
              <a:cxn ang="0">
                <a:pos x="1348" y="16"/>
              </a:cxn>
              <a:cxn ang="0">
                <a:pos x="1244" y="0"/>
              </a:cxn>
              <a:cxn ang="0">
                <a:pos x="2820" y="1934"/>
              </a:cxn>
              <a:cxn ang="0">
                <a:pos x="2820" y="1934"/>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hlink"/>
              </a:gs>
              <a:gs pos="100000">
                <a:schemeClr val="accent1"/>
              </a:gs>
            </a:gsLst>
            <a:lin ang="5400000" scaled="1"/>
          </a:gradFill>
          <a:ln w="0">
            <a:noFill/>
            <a:prstDash val="solid"/>
            <a:round/>
            <a:headEnd/>
            <a:tailEnd/>
          </a:ln>
          <a:effectLst>
            <a:outerShdw dist="206741" dir="8249373" algn="ctr" rotWithShape="0">
              <a:srgbClr val="C1D1D3">
                <a:alpha val="50000"/>
              </a:srgbClr>
            </a:outerShdw>
          </a:effectLst>
        </p:spPr>
        <p:txBody>
          <a:bodyPr/>
          <a:lstStyle/>
          <a:p>
            <a:pPr>
              <a:defRPr/>
            </a:pPr>
            <a:endParaRPr lang="zh-CN" altLang="en-US" dirty="0">
              <a:ea typeface="+mn-ea"/>
            </a:endParaRPr>
          </a:p>
        </p:txBody>
      </p:sp>
      <p:grpSp>
        <p:nvGrpSpPr>
          <p:cNvPr id="2" name="组合 33"/>
          <p:cNvGrpSpPr>
            <a:grpSpLocks/>
          </p:cNvGrpSpPr>
          <p:nvPr/>
        </p:nvGrpSpPr>
        <p:grpSpPr bwMode="auto">
          <a:xfrm>
            <a:off x="6572250" y="2000250"/>
            <a:ext cx="1704975" cy="1895475"/>
            <a:chOff x="6438926" y="1666867"/>
            <a:chExt cx="1704975" cy="1895715"/>
          </a:xfrm>
        </p:grpSpPr>
        <p:sp>
          <p:nvSpPr>
            <p:cNvPr id="247835" name="Oval 35"/>
            <p:cNvSpPr>
              <a:spLocks noChangeArrowheads="1"/>
            </p:cNvSpPr>
            <p:nvPr/>
          </p:nvSpPr>
          <p:spPr bwMode="gray">
            <a:xfrm rot="-723406">
              <a:off x="6507189" y="2892380"/>
              <a:ext cx="1438275" cy="670202"/>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sp>
          <p:nvSpPr>
            <p:cNvPr id="247836" name="Oval 36"/>
            <p:cNvSpPr>
              <a:spLocks noChangeArrowheads="1"/>
            </p:cNvSpPr>
            <p:nvPr/>
          </p:nvSpPr>
          <p:spPr bwMode="gray">
            <a:xfrm>
              <a:off x="6438926" y="1666867"/>
              <a:ext cx="1704975" cy="1715399"/>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7" name="Oval 37"/>
            <p:cNvSpPr>
              <a:spLocks noChangeArrowheads="1"/>
            </p:cNvSpPr>
            <p:nvPr/>
          </p:nvSpPr>
          <p:spPr bwMode="gray">
            <a:xfrm>
              <a:off x="6459563" y="1676442"/>
              <a:ext cx="1665288" cy="1672314"/>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8" name="Oval 38"/>
            <p:cNvSpPr>
              <a:spLocks noChangeArrowheads="1"/>
            </p:cNvSpPr>
            <p:nvPr/>
          </p:nvSpPr>
          <p:spPr bwMode="gray">
            <a:xfrm>
              <a:off x="6477026" y="1692398"/>
              <a:ext cx="1584325" cy="1563806"/>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9" name="Oval 39"/>
            <p:cNvSpPr>
              <a:spLocks noChangeArrowheads="1"/>
            </p:cNvSpPr>
            <p:nvPr/>
          </p:nvSpPr>
          <p:spPr bwMode="gray">
            <a:xfrm>
              <a:off x="6569100" y="1737078"/>
              <a:ext cx="1409700" cy="1268598"/>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60" name="Text Box 40"/>
            <p:cNvSpPr txBox="1">
              <a:spLocks noChangeArrowheads="1"/>
            </p:cNvSpPr>
            <p:nvPr/>
          </p:nvSpPr>
          <p:spPr bwMode="gray">
            <a:xfrm>
              <a:off x="6572264" y="2285996"/>
              <a:ext cx="1467068" cy="400110"/>
            </a:xfrm>
            <a:prstGeom prst="rect">
              <a:avLst/>
            </a:prstGeom>
            <a:noFill/>
            <a:ln w="9525" algn="ctr">
              <a:noFill/>
              <a:miter lim="800000"/>
              <a:headEnd/>
              <a:tailEnd/>
            </a:ln>
            <a:effectLst/>
          </p:spPr>
          <p:txBody>
            <a:bodyPr wrap="none">
              <a:spAutoFit/>
            </a:bodyPr>
            <a:lstStyle/>
            <a:p>
              <a:pPr algn="ctr">
                <a:defRPr/>
              </a:pPr>
              <a:r>
                <a:rPr lang="zh-CN" altLang="en-US" sz="20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rPr>
                <a:t>贸易便利化</a:t>
              </a:r>
              <a:endParaRPr lang="en-US" altLang="zh-CN" sz="20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endParaRPr>
            </a:p>
          </p:txBody>
        </p:sp>
      </p:grpSp>
      <p:grpSp>
        <p:nvGrpSpPr>
          <p:cNvPr id="3" name="组合 32"/>
          <p:cNvGrpSpPr>
            <a:grpSpLocks/>
          </p:cNvGrpSpPr>
          <p:nvPr/>
        </p:nvGrpSpPr>
        <p:grpSpPr bwMode="auto">
          <a:xfrm>
            <a:off x="2928938" y="3357563"/>
            <a:ext cx="1500187" cy="1449387"/>
            <a:chOff x="2995334" y="3234224"/>
            <a:chExt cx="1371889" cy="1448914"/>
          </a:xfrm>
        </p:grpSpPr>
        <p:sp>
          <p:nvSpPr>
            <p:cNvPr id="247828" name="Oval 41"/>
            <p:cNvSpPr>
              <a:spLocks noChangeArrowheads="1"/>
            </p:cNvSpPr>
            <p:nvPr/>
          </p:nvSpPr>
          <p:spPr bwMode="gray">
            <a:xfrm rot="-772996">
              <a:off x="3070236" y="3620188"/>
              <a:ext cx="1133475" cy="612757"/>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grpSp>
          <p:nvGrpSpPr>
            <p:cNvPr id="5" name="Group 42"/>
            <p:cNvGrpSpPr>
              <a:grpSpLocks/>
            </p:cNvGrpSpPr>
            <p:nvPr/>
          </p:nvGrpSpPr>
          <p:grpSpPr bwMode="auto">
            <a:xfrm>
              <a:off x="2995334" y="3234224"/>
              <a:ext cx="1371889" cy="1448914"/>
              <a:chOff x="732" y="2112"/>
              <a:chExt cx="842" cy="860"/>
            </a:xfrm>
          </p:grpSpPr>
          <p:sp>
            <p:nvSpPr>
              <p:cNvPr id="247830" name="Oval 43"/>
              <p:cNvSpPr>
                <a:spLocks noChangeArrowheads="1"/>
              </p:cNvSpPr>
              <p:nvPr/>
            </p:nvSpPr>
            <p:spPr bwMode="gray">
              <a:xfrm>
                <a:off x="732" y="2112"/>
                <a:ext cx="842" cy="86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1" name="Oval 44"/>
              <p:cNvSpPr>
                <a:spLocks noChangeArrowheads="1"/>
              </p:cNvSpPr>
              <p:nvPr/>
            </p:nvSpPr>
            <p:spPr bwMode="gray">
              <a:xfrm>
                <a:off x="743" y="2117"/>
                <a:ext cx="821" cy="838"/>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2" name="Oval 45"/>
              <p:cNvSpPr>
                <a:spLocks noChangeArrowheads="1"/>
              </p:cNvSpPr>
              <p:nvPr/>
            </p:nvSpPr>
            <p:spPr bwMode="gray">
              <a:xfrm>
                <a:off x="751" y="2125"/>
                <a:ext cx="781" cy="784"/>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3" name="Oval 46"/>
              <p:cNvSpPr>
                <a:spLocks noChangeArrowheads="1"/>
              </p:cNvSpPr>
              <p:nvPr/>
            </p:nvSpPr>
            <p:spPr bwMode="gray">
              <a:xfrm>
                <a:off x="795" y="2147"/>
                <a:ext cx="695" cy="636"/>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34" name="Text Box 47"/>
              <p:cNvSpPr txBox="1">
                <a:spLocks noChangeArrowheads="1"/>
              </p:cNvSpPr>
              <p:nvPr/>
            </p:nvSpPr>
            <p:spPr bwMode="gray">
              <a:xfrm>
                <a:off x="779" y="2355"/>
                <a:ext cx="743" cy="420"/>
              </a:xfrm>
              <a:prstGeom prst="rect">
                <a:avLst/>
              </a:prstGeom>
              <a:noFill/>
              <a:ln w="9525" algn="ctr">
                <a:noFill/>
                <a:miter lim="800000"/>
                <a:headEnd/>
                <a:tailEnd/>
              </a:ln>
            </p:spPr>
            <p:txBody>
              <a:bodyPr wrap="none">
                <a:spAutoFit/>
              </a:bodyPr>
              <a:lstStyle/>
              <a:p>
                <a:pPr algn="ctr"/>
                <a:r>
                  <a:rPr lang="zh-CN" altLang="en-US" sz="2000">
                    <a:latin typeface="微软雅黑" pitchFamily="34" charset="-122"/>
                  </a:rPr>
                  <a:t>把关和</a:t>
                </a:r>
                <a:endParaRPr lang="en-US" altLang="zh-CN" sz="2000">
                  <a:latin typeface="微软雅黑" pitchFamily="34" charset="-122"/>
                </a:endParaRPr>
              </a:p>
              <a:p>
                <a:pPr algn="ctr"/>
                <a:r>
                  <a:rPr lang="zh-CN" altLang="en-US" sz="2000">
                    <a:latin typeface="微软雅黑" pitchFamily="34" charset="-122"/>
                  </a:rPr>
                  <a:t>服务并重</a:t>
                </a:r>
                <a:endParaRPr lang="en-US" altLang="zh-CN" sz="2000">
                  <a:latin typeface="微软雅黑" pitchFamily="34" charset="-122"/>
                </a:endParaRPr>
              </a:p>
            </p:txBody>
          </p:sp>
        </p:grpSp>
      </p:grpSp>
      <p:grpSp>
        <p:nvGrpSpPr>
          <p:cNvPr id="6" name="组合 30"/>
          <p:cNvGrpSpPr>
            <a:grpSpLocks/>
          </p:cNvGrpSpPr>
          <p:nvPr/>
        </p:nvGrpSpPr>
        <p:grpSpPr bwMode="auto">
          <a:xfrm>
            <a:off x="498475" y="2101850"/>
            <a:ext cx="1212850" cy="1146175"/>
            <a:chOff x="498459" y="2101631"/>
            <a:chExt cx="1212164" cy="1145728"/>
          </a:xfrm>
        </p:grpSpPr>
        <p:sp>
          <p:nvSpPr>
            <p:cNvPr id="247822" name="Oval 48"/>
            <p:cNvSpPr>
              <a:spLocks noChangeArrowheads="1"/>
            </p:cNvSpPr>
            <p:nvPr/>
          </p:nvSpPr>
          <p:spPr bwMode="gray">
            <a:xfrm>
              <a:off x="498459" y="2711197"/>
              <a:ext cx="914400" cy="536162"/>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sp>
          <p:nvSpPr>
            <p:cNvPr id="247823" name="Oval 49"/>
            <p:cNvSpPr>
              <a:spLocks noChangeArrowheads="1"/>
            </p:cNvSpPr>
            <p:nvPr/>
          </p:nvSpPr>
          <p:spPr bwMode="gray">
            <a:xfrm>
              <a:off x="574659" y="2101631"/>
              <a:ext cx="1023938" cy="102924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24" name="Oval 50"/>
            <p:cNvSpPr>
              <a:spLocks noChangeArrowheads="1"/>
            </p:cNvSpPr>
            <p:nvPr/>
          </p:nvSpPr>
          <p:spPr bwMode="gray">
            <a:xfrm>
              <a:off x="587360" y="2106420"/>
              <a:ext cx="1000125" cy="1005303"/>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25" name="Oval 51"/>
            <p:cNvSpPr>
              <a:spLocks noChangeArrowheads="1"/>
            </p:cNvSpPr>
            <p:nvPr/>
          </p:nvSpPr>
          <p:spPr bwMode="gray">
            <a:xfrm>
              <a:off x="598473" y="2117590"/>
              <a:ext cx="950913" cy="938283"/>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26" name="Oval 52"/>
            <p:cNvSpPr>
              <a:spLocks noChangeArrowheads="1"/>
            </p:cNvSpPr>
            <p:nvPr/>
          </p:nvSpPr>
          <p:spPr bwMode="gray">
            <a:xfrm>
              <a:off x="652448" y="2143121"/>
              <a:ext cx="847725" cy="76115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27" name="Text Box 53"/>
            <p:cNvSpPr txBox="1">
              <a:spLocks noChangeArrowheads="1"/>
            </p:cNvSpPr>
            <p:nvPr/>
          </p:nvSpPr>
          <p:spPr bwMode="gray">
            <a:xfrm>
              <a:off x="500034" y="2428872"/>
              <a:ext cx="1210589" cy="400110"/>
            </a:xfrm>
            <a:prstGeom prst="rect">
              <a:avLst/>
            </a:prstGeom>
            <a:noFill/>
            <a:ln w="9525" algn="ctr">
              <a:noFill/>
              <a:miter lim="800000"/>
              <a:headEnd/>
              <a:tailEnd/>
            </a:ln>
          </p:spPr>
          <p:txBody>
            <a:bodyPr wrap="none">
              <a:spAutoFit/>
            </a:bodyPr>
            <a:lstStyle/>
            <a:p>
              <a:pPr algn="ctr"/>
              <a:r>
                <a:rPr lang="zh-CN" altLang="en-US" sz="2000">
                  <a:latin typeface="微软雅黑" pitchFamily="34" charset="-122"/>
                </a:rPr>
                <a:t>“整治”</a:t>
              </a:r>
              <a:endParaRPr lang="en-US" altLang="zh-CN" sz="2000">
                <a:latin typeface="微软雅黑" pitchFamily="34" charset="-122"/>
              </a:endParaRPr>
            </a:p>
          </p:txBody>
        </p:sp>
      </p:grpSp>
      <p:grpSp>
        <p:nvGrpSpPr>
          <p:cNvPr id="7" name="组合 31"/>
          <p:cNvGrpSpPr>
            <a:grpSpLocks/>
          </p:cNvGrpSpPr>
          <p:nvPr/>
        </p:nvGrpSpPr>
        <p:grpSpPr bwMode="auto">
          <a:xfrm>
            <a:off x="2571750" y="500063"/>
            <a:ext cx="1125538" cy="963612"/>
            <a:chOff x="2428862" y="158731"/>
            <a:chExt cx="845226" cy="765946"/>
          </a:xfrm>
        </p:grpSpPr>
        <p:sp>
          <p:nvSpPr>
            <p:cNvPr id="247816" name="Oval 54"/>
            <p:cNvSpPr>
              <a:spLocks noChangeArrowheads="1"/>
            </p:cNvSpPr>
            <p:nvPr/>
          </p:nvSpPr>
          <p:spPr bwMode="gray">
            <a:xfrm>
              <a:off x="2428862" y="694894"/>
              <a:ext cx="685800" cy="229783"/>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sp>
          <p:nvSpPr>
            <p:cNvPr id="247817" name="Oval 55"/>
            <p:cNvSpPr>
              <a:spLocks noChangeArrowheads="1"/>
            </p:cNvSpPr>
            <p:nvPr/>
          </p:nvSpPr>
          <p:spPr bwMode="gray">
            <a:xfrm>
              <a:off x="2551101" y="158731"/>
              <a:ext cx="682625" cy="68616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18" name="Oval 56"/>
            <p:cNvSpPr>
              <a:spLocks noChangeArrowheads="1"/>
            </p:cNvSpPr>
            <p:nvPr/>
          </p:nvSpPr>
          <p:spPr bwMode="gray">
            <a:xfrm>
              <a:off x="2560625" y="161922"/>
              <a:ext cx="665163" cy="670202"/>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19" name="Oval 57"/>
            <p:cNvSpPr>
              <a:spLocks noChangeArrowheads="1"/>
            </p:cNvSpPr>
            <p:nvPr/>
          </p:nvSpPr>
          <p:spPr bwMode="gray">
            <a:xfrm>
              <a:off x="2566976" y="168306"/>
              <a:ext cx="633413" cy="625522"/>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7820" name="Oval 58"/>
            <p:cNvSpPr>
              <a:spLocks noChangeArrowheads="1"/>
            </p:cNvSpPr>
            <p:nvPr/>
          </p:nvSpPr>
          <p:spPr bwMode="gray">
            <a:xfrm>
              <a:off x="2603488" y="187455"/>
              <a:ext cx="563563" cy="505843"/>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74" name="Text Box 59"/>
            <p:cNvSpPr txBox="1">
              <a:spLocks noChangeArrowheads="1"/>
            </p:cNvSpPr>
            <p:nvPr/>
          </p:nvSpPr>
          <p:spPr bwMode="gray">
            <a:xfrm>
              <a:off x="2536177" y="272334"/>
              <a:ext cx="737911" cy="584775"/>
            </a:xfrm>
            <a:prstGeom prst="rect">
              <a:avLst/>
            </a:prstGeom>
            <a:noFill/>
            <a:ln w="9525" algn="ctr">
              <a:noFill/>
              <a:miter lim="800000"/>
              <a:headEnd/>
              <a:tailEnd/>
            </a:ln>
            <a:effectLst/>
          </p:spPr>
          <p:txBody>
            <a:bodyPr>
              <a:spAutoFit/>
            </a:bodyPr>
            <a:lstStyle/>
            <a:p>
              <a:pPr algn="ctr">
                <a:defRPr/>
              </a:pPr>
              <a:r>
                <a:rPr lang="zh-CN" altLang="en-US" sz="16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rPr>
                <a:t>微观</a:t>
              </a:r>
              <a:endParaRPr lang="en-US" altLang="zh-CN" sz="16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endParaRPr>
            </a:p>
            <a:p>
              <a:pPr algn="ctr">
                <a:defRPr/>
              </a:pPr>
              <a:r>
                <a:rPr lang="zh-CN" altLang="en-US" sz="16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rPr>
                <a:t>检验</a:t>
              </a:r>
              <a:endParaRPr lang="en-US" altLang="zh-CN" sz="1600" dirty="0">
                <a:ln w="10160">
                  <a:solidFill>
                    <a:schemeClr val="accent1"/>
                  </a:solidFill>
                  <a:prstDash val="solid"/>
                </a:ln>
                <a:solidFill>
                  <a:srgbClr val="FFFFFF"/>
                </a:solidFill>
                <a:effectLst>
                  <a:outerShdw blurRad="38100" dist="32000" dir="5400000" algn="tl">
                    <a:srgbClr val="000000">
                      <a:alpha val="30000"/>
                    </a:srgbClr>
                  </a:outerShdw>
                </a:effectLst>
                <a:latin typeface="微软雅黑" pitchFamily="34" charset="-122"/>
              </a:endParaRPr>
            </a:p>
          </p:txBody>
        </p:sp>
      </p:grpSp>
      <p:pic>
        <p:nvPicPr>
          <p:cNvPr id="4" name="图片 1"/>
          <p:cNvPicPr>
            <a:picLocks noChangeAspect="1"/>
          </p:cNvPicPr>
          <p:nvPr/>
        </p:nvPicPr>
        <p:blipFill>
          <a:blip r:embed="rId2">
            <a:extLst>
              <a:ext uri="{28A0092B-C50C-407E-A947-70E740481C1C}"/>
            </a:extLst>
          </a:blip>
          <a:stretch>
            <a:fillRect/>
          </a:stretch>
        </p:blipFill>
        <p:spPr>
          <a:xfrm>
            <a:off x="7453226" y="340449"/>
            <a:ext cx="1500672" cy="169154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ppt_x"/>
                                          </p:val>
                                        </p:tav>
                                        <p:tav tm="100000">
                                          <p:val>
                                            <p:strVal val="#ppt_x"/>
                                          </p:val>
                                        </p:tav>
                                      </p:tavLst>
                                    </p:anim>
                                    <p:anim calcmode="lin" valueType="num">
                                      <p:cBhvr additive="base">
                                        <p:cTn id="8"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52"/>
                                        </p:tgtEl>
                                        <p:attrNameLst>
                                          <p:attrName>style.visibility</p:attrName>
                                        </p:attrNameLst>
                                      </p:cBhvr>
                                      <p:to>
                                        <p:strVal val="visible"/>
                                      </p:to>
                                    </p:set>
                                    <p:animEffect transition="in" filter="blinds(horizontal)">
                                      <p:cBhvr>
                                        <p:cTn id="13" dur="1000"/>
                                        <p:tgtEl>
                                          <p:spTgt spid="15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ppt_x"/>
                                          </p:val>
                                        </p:tav>
                                        <p:tav tm="100000">
                                          <p:val>
                                            <p:strVal val="#ppt_x"/>
                                          </p:val>
                                        </p:tav>
                                      </p:tavLst>
                                    </p:anim>
                                    <p:anim calcmode="lin" valueType="num">
                                      <p:cBhvr additive="base">
                                        <p:cTn id="19"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1000" fill="hold"/>
                                        <p:tgtEl>
                                          <p:spTgt spid="3"/>
                                        </p:tgtEl>
                                        <p:attrNameLst>
                                          <p:attrName>ppt_x</p:attrName>
                                        </p:attrNameLst>
                                      </p:cBhvr>
                                      <p:tavLst>
                                        <p:tav tm="0">
                                          <p:val>
                                            <p:strVal val="#ppt_x"/>
                                          </p:val>
                                        </p:tav>
                                        <p:tav tm="100000">
                                          <p:val>
                                            <p:strVal val="#ppt_x"/>
                                          </p:val>
                                        </p:tav>
                                      </p:tavLst>
                                    </p:anim>
                                    <p:anim calcmode="lin" valueType="num">
                                      <p:cBhvr additive="base">
                                        <p:cTn id="31"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nvGraphicFramePr>
        <p:xfrm>
          <a:off x="1928794" y="78579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4313" y="714375"/>
            <a:ext cx="4371975" cy="708025"/>
          </a:xfrm>
          <a:prstGeom prst="rect">
            <a:avLst/>
          </a:prstGeom>
          <a:noFill/>
          <a:ln w="9525">
            <a:noFill/>
            <a:miter lim="800000"/>
            <a:headEnd/>
            <a:tailEnd/>
          </a:ln>
        </p:spPr>
        <p:txBody>
          <a:bodyPr wrap="none" anchor="ctr">
            <a:spAutoFit/>
          </a:bodyPr>
          <a:lstStyle/>
          <a:p>
            <a:pPr indent="355600"/>
            <a:r>
              <a:rPr lang="zh-CN" altLang="en-US" sz="4000" b="1">
                <a:latin typeface="微软雅黑" pitchFamily="34" charset="-122"/>
                <a:ea typeface="宋体" charset="-122"/>
              </a:rPr>
              <a:t>传统</a:t>
            </a:r>
            <a:r>
              <a:rPr lang="en-US" altLang="zh-CN" sz="4000" b="1">
                <a:latin typeface="微软雅黑" pitchFamily="34" charset="-122"/>
                <a:ea typeface="宋体" charset="-122"/>
              </a:rPr>
              <a:t>——</a:t>
            </a:r>
            <a:r>
              <a:rPr lang="zh-CN" altLang="en-US" sz="4000" b="1">
                <a:solidFill>
                  <a:srgbClr val="FF0000"/>
                </a:solidFill>
                <a:latin typeface="微软雅黑" pitchFamily="34" charset="-122"/>
                <a:ea typeface="宋体" charset="-122"/>
              </a:rPr>
              <a:t>串</a:t>
            </a:r>
            <a:r>
              <a:rPr lang="zh-CN" altLang="en-US" sz="2800" b="1">
                <a:latin typeface="微软雅黑" pitchFamily="34" charset="-122"/>
                <a:ea typeface="宋体" charset="-122"/>
              </a:rPr>
              <a:t>联流程</a:t>
            </a:r>
            <a:endParaRPr lang="en-US" altLang="zh-CN" sz="2800" b="1">
              <a:latin typeface="微软雅黑" pitchFamily="34" charset="-122"/>
              <a:ea typeface="宋体" charset="-122"/>
            </a:endParaRPr>
          </a:p>
        </p:txBody>
      </p:sp>
      <p:sp>
        <p:nvSpPr>
          <p:cNvPr id="3" name="圆角矩形 2"/>
          <p:cNvSpPr/>
          <p:nvPr/>
        </p:nvSpPr>
        <p:spPr>
          <a:xfrm>
            <a:off x="1604963" y="1738313"/>
            <a:ext cx="990600" cy="1676400"/>
          </a:xfrm>
          <a:prstGeom prst="roundRect">
            <a:avLst/>
          </a:prstGeom>
          <a:ln/>
        </p:spPr>
        <p:style>
          <a:lnRef idx="3">
            <a:schemeClr val="lt1"/>
          </a:lnRef>
          <a:fillRef idx="1">
            <a:schemeClr val="accent5"/>
          </a:fillRef>
          <a:effectRef idx="1">
            <a:schemeClr val="accent5"/>
          </a:effectRef>
          <a:fontRef idx="minor">
            <a:schemeClr val="lt1"/>
          </a:fontRef>
        </p:style>
        <p:txBody>
          <a:bodyPr anchor="ctr"/>
          <a:lstStyle/>
          <a:p>
            <a:pPr algn="ctr">
              <a:defRPr/>
            </a:pPr>
            <a:r>
              <a:rPr lang="zh-CN" altLang="en-US" sz="2800" b="1">
                <a:solidFill>
                  <a:schemeClr val="tx1"/>
                </a:solidFill>
                <a:latin typeface="微软雅黑" pitchFamily="34" charset="-122"/>
                <a:ea typeface="宋体" charset="-122"/>
              </a:rPr>
              <a:t>报检</a:t>
            </a:r>
          </a:p>
        </p:txBody>
      </p:sp>
      <p:sp>
        <p:nvSpPr>
          <p:cNvPr id="4" name="圆角矩形 3"/>
          <p:cNvSpPr/>
          <p:nvPr/>
        </p:nvSpPr>
        <p:spPr>
          <a:xfrm>
            <a:off x="3281363" y="1738313"/>
            <a:ext cx="990600" cy="1676400"/>
          </a:xfrm>
          <a:prstGeom prst="roundRect">
            <a:avLst/>
          </a:prstGeom>
          <a:ln/>
        </p:spPr>
        <p:style>
          <a:lnRef idx="1">
            <a:schemeClr val="accent5"/>
          </a:lnRef>
          <a:fillRef idx="3">
            <a:schemeClr val="accent5"/>
          </a:fillRef>
          <a:effectRef idx="2">
            <a:schemeClr val="accent5"/>
          </a:effectRef>
          <a:fontRef idx="minor">
            <a:schemeClr val="lt1"/>
          </a:fontRef>
        </p:style>
        <p:txBody>
          <a:bodyPr anchor="ctr"/>
          <a:lstStyle/>
          <a:p>
            <a:pPr algn="ctr">
              <a:defRPr/>
            </a:pPr>
            <a:r>
              <a:rPr lang="zh-CN" altLang="en-US" sz="2800" b="1">
                <a:solidFill>
                  <a:schemeClr val="bg1"/>
                </a:solidFill>
                <a:latin typeface="微软雅黑" pitchFamily="34" charset="-122"/>
                <a:ea typeface="宋体" charset="-122"/>
              </a:rPr>
              <a:t>检验</a:t>
            </a:r>
          </a:p>
        </p:txBody>
      </p:sp>
      <p:sp>
        <p:nvSpPr>
          <p:cNvPr id="5" name="圆角矩形 4"/>
          <p:cNvSpPr/>
          <p:nvPr/>
        </p:nvSpPr>
        <p:spPr>
          <a:xfrm>
            <a:off x="6862763" y="1738313"/>
            <a:ext cx="990600" cy="1600200"/>
          </a:xfrm>
          <a:prstGeom prst="roundRect">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CN" altLang="en-US" sz="2800" b="1">
                <a:solidFill>
                  <a:schemeClr val="tx1"/>
                </a:solidFill>
                <a:latin typeface="微软雅黑" pitchFamily="34" charset="-122"/>
                <a:ea typeface="宋体" charset="-122"/>
              </a:rPr>
              <a:t>放行</a:t>
            </a:r>
          </a:p>
        </p:txBody>
      </p:sp>
      <p:sp>
        <p:nvSpPr>
          <p:cNvPr id="6" name="圆角矩形 5"/>
          <p:cNvSpPr/>
          <p:nvPr/>
        </p:nvSpPr>
        <p:spPr>
          <a:xfrm>
            <a:off x="5110163" y="1738313"/>
            <a:ext cx="990600" cy="1600200"/>
          </a:xfrm>
          <a:prstGeom prst="round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2800" b="1">
                <a:solidFill>
                  <a:schemeClr val="tx1"/>
                </a:solidFill>
                <a:latin typeface="微软雅黑" pitchFamily="34" charset="-122"/>
                <a:ea typeface="宋体" charset="-122"/>
              </a:rPr>
              <a:t>出证</a:t>
            </a:r>
          </a:p>
        </p:txBody>
      </p:sp>
      <p:cxnSp>
        <p:nvCxnSpPr>
          <p:cNvPr id="7" name="直接箭头连接符 6"/>
          <p:cNvCxnSpPr/>
          <p:nvPr/>
        </p:nvCxnSpPr>
        <p:spPr>
          <a:xfrm>
            <a:off x="1071563" y="2497138"/>
            <a:ext cx="457200" cy="3175"/>
          </a:xfrm>
          <a:prstGeom prst="straightConnector1">
            <a:avLst/>
          </a:prstGeom>
          <a:ln w="104775" cmpd="sng">
            <a:solidFill>
              <a:schemeClr val="accent1">
                <a:lumMod val="60000"/>
                <a:lumOff val="40000"/>
              </a:schemeClr>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9" name="直接箭头连接符 8"/>
          <p:cNvCxnSpPr/>
          <p:nvPr/>
        </p:nvCxnSpPr>
        <p:spPr>
          <a:xfrm>
            <a:off x="2757488" y="2497138"/>
            <a:ext cx="457200" cy="3175"/>
          </a:xfrm>
          <a:prstGeom prst="straightConnector1">
            <a:avLst/>
          </a:prstGeom>
          <a:ln w="104775" cmpd="sng">
            <a:solidFill>
              <a:srgbClr val="00B0F0"/>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10" name="直接箭头连接符 9"/>
          <p:cNvCxnSpPr/>
          <p:nvPr/>
        </p:nvCxnSpPr>
        <p:spPr>
          <a:xfrm>
            <a:off x="4500563" y="2497138"/>
            <a:ext cx="457200" cy="3175"/>
          </a:xfrm>
          <a:prstGeom prst="straightConnector1">
            <a:avLst/>
          </a:prstGeom>
          <a:ln w="104775" cmpd="sng">
            <a:solidFill>
              <a:schemeClr val="accent1">
                <a:lumMod val="75000"/>
              </a:schemeClr>
            </a:solidFill>
            <a:headEnd type="none"/>
            <a:tailEnd type="triangle" w="lg" len="med"/>
          </a:ln>
        </p:spPr>
        <p:style>
          <a:lnRef idx="1">
            <a:schemeClr val="accent2"/>
          </a:lnRef>
          <a:fillRef idx="0">
            <a:schemeClr val="accent2"/>
          </a:fillRef>
          <a:effectRef idx="0">
            <a:schemeClr val="accent2"/>
          </a:effectRef>
          <a:fontRef idx="minor">
            <a:schemeClr val="tx1"/>
          </a:fontRef>
        </p:style>
      </p:cxnSp>
      <p:cxnSp>
        <p:nvCxnSpPr>
          <p:cNvPr id="11" name="直接箭头连接符 10"/>
          <p:cNvCxnSpPr/>
          <p:nvPr/>
        </p:nvCxnSpPr>
        <p:spPr>
          <a:xfrm>
            <a:off x="6253163" y="2497138"/>
            <a:ext cx="457200" cy="3175"/>
          </a:xfrm>
          <a:prstGeom prst="straightConnector1">
            <a:avLst/>
          </a:prstGeom>
          <a:ln w="104775" cmpd="sng">
            <a:solidFill>
              <a:schemeClr val="accent1">
                <a:lumMod val="50000"/>
              </a:schemeClr>
            </a:solidFill>
            <a:headEnd type="none"/>
            <a:tailEnd type="triangle" w="lg" len="med"/>
          </a:ln>
        </p:spPr>
        <p:style>
          <a:lnRef idx="1">
            <a:schemeClr val="accent2"/>
          </a:lnRef>
          <a:fillRef idx="0">
            <a:schemeClr val="accent2"/>
          </a:fillRef>
          <a:effectRef idx="0">
            <a:schemeClr val="accent2"/>
          </a:effectRef>
          <a:fontRef idx="minor">
            <a:schemeClr val="tx1"/>
          </a:fontRef>
        </p:style>
      </p:cxnSp>
      <p:grpSp>
        <p:nvGrpSpPr>
          <p:cNvPr id="14" name="组合 16"/>
          <p:cNvGrpSpPr>
            <a:grpSpLocks/>
          </p:cNvGrpSpPr>
          <p:nvPr/>
        </p:nvGrpSpPr>
        <p:grpSpPr bwMode="auto">
          <a:xfrm>
            <a:off x="642938" y="571500"/>
            <a:ext cx="7929562" cy="1516063"/>
            <a:chOff x="642910" y="571484"/>
            <a:chExt cx="7929590" cy="1515723"/>
          </a:xfrm>
        </p:grpSpPr>
        <p:sp>
          <p:nvSpPr>
            <p:cNvPr id="12" name="矩形 11"/>
            <p:cNvSpPr/>
            <p:nvPr/>
          </p:nvSpPr>
          <p:spPr>
            <a:xfrm>
              <a:off x="1071537" y="1071435"/>
              <a:ext cx="7500963" cy="10157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just">
                <a:lnSpc>
                  <a:spcPct val="150000"/>
                </a:lnSpc>
                <a:defRPr/>
              </a:pPr>
              <a:r>
                <a:rPr lang="zh-CN" altLang="en-US" sz="2000" b="1" dirty="0">
                  <a:latin typeface="微软雅黑" pitchFamily="34" charset="-122"/>
                  <a:ea typeface="微软雅黑" pitchFamily="34" charset="-122"/>
                </a:rPr>
                <a:t>         以企业“责任自负”为基础实行“合格假定”，最大限度实现贸易便利化。</a:t>
              </a:r>
              <a:endParaRPr lang="zh-CN" altLang="en-US" sz="2800" b="1" dirty="0">
                <a:solidFill>
                  <a:schemeClr val="accent2">
                    <a:lumMod val="2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椭圆 12"/>
            <p:cNvSpPr/>
            <p:nvPr/>
          </p:nvSpPr>
          <p:spPr>
            <a:xfrm>
              <a:off x="642910" y="571484"/>
              <a:ext cx="1143004" cy="1142744"/>
            </a:xfrm>
            <a:prstGeom prst="ellipse">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sz="24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一是</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2000"/>
                                        <p:tgtEl>
                                          <p:spTgt spid="14"/>
                                        </p:tgtEl>
                                      </p:cBhvr>
                                    </p:animEffect>
                                    <p:set>
                                      <p:cBhvr>
                                        <p:cTn id="13" dur="1" fill="hold">
                                          <p:stCondLst>
                                            <p:cond delay="1999"/>
                                          </p:stCondLst>
                                        </p:cTn>
                                        <p:tgtEl>
                                          <p:spTgt spid="14"/>
                                        </p:tgtEl>
                                        <p:attrNameLst>
                                          <p:attrName>style.visibility</p:attrName>
                                        </p:attrNameLst>
                                      </p:cBhvr>
                                      <p:to>
                                        <p:strVal val="hidden"/>
                                      </p:to>
                                    </p:set>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childTnLst>
                                </p:cTn>
                              </p:par>
                            </p:childTnLst>
                          </p:cTn>
                        </p:par>
                        <p:par>
                          <p:cTn id="28" fill="hold">
                            <p:stCondLst>
                              <p:cond delay="4000"/>
                            </p:stCondLst>
                            <p:childTnLst>
                              <p:par>
                                <p:cTn id="29" presetID="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childTnLst>
                                </p:cTn>
                              </p:par>
                            </p:childTnLst>
                          </p:cTn>
                        </p:par>
                        <p:par>
                          <p:cTn id="37" fill="hold">
                            <p:stCondLst>
                              <p:cond delay="5500"/>
                            </p:stCondLst>
                            <p:childTnLst>
                              <p:par>
                                <p:cTn id="38" presetID="2" presetClass="entr" presetSubtype="4"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childTnLst>
                                </p:cTn>
                              </p:par>
                            </p:childTnLst>
                          </p:cTn>
                        </p:par>
                        <p:par>
                          <p:cTn id="46" fill="hold">
                            <p:stCondLst>
                              <p:cond delay="7000"/>
                            </p:stCondLst>
                            <p:childTnLst>
                              <p:par>
                                <p:cTn id="47" presetID="2" presetClass="entr" presetSubtype="4"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7500"/>
                            </p:stCondLst>
                            <p:childTnLst>
                              <p:par>
                                <p:cTn id="52" presetID="10" presetClass="entr" presetSubtype="0"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642938" y="571500"/>
            <a:ext cx="7929562" cy="1516063"/>
            <a:chOff x="642910" y="571484"/>
            <a:chExt cx="7929590" cy="1515723"/>
          </a:xfrm>
        </p:grpSpPr>
        <p:sp>
          <p:nvSpPr>
            <p:cNvPr id="3" name="矩形 2"/>
            <p:cNvSpPr/>
            <p:nvPr/>
          </p:nvSpPr>
          <p:spPr>
            <a:xfrm>
              <a:off x="1071537" y="1071435"/>
              <a:ext cx="7500963" cy="10157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just">
                <a:lnSpc>
                  <a:spcPct val="150000"/>
                </a:lnSpc>
                <a:defRPr/>
              </a:pPr>
              <a:r>
                <a:rPr lang="zh-CN" altLang="en-US" sz="2000" b="1" dirty="0"/>
                <a:t>由    </a:t>
              </a:r>
              <a:r>
                <a:rPr lang="zh-CN" altLang="en-US" sz="2000" b="1" dirty="0">
                  <a:latin typeface="微软雅黑" pitchFamily="34" charset="-122"/>
                  <a:ea typeface="微软雅黑" pitchFamily="34" charset="-122"/>
                </a:rPr>
                <a:t>由传统的“全项目检验”向“重点项目检验”转变，提高检验检测的针对性。</a:t>
              </a:r>
            </a:p>
          </p:txBody>
        </p:sp>
        <p:sp>
          <p:nvSpPr>
            <p:cNvPr id="4" name="椭圆 3"/>
            <p:cNvSpPr/>
            <p:nvPr/>
          </p:nvSpPr>
          <p:spPr>
            <a:xfrm>
              <a:off x="642910" y="571484"/>
              <a:ext cx="1143004" cy="1142744"/>
            </a:xfrm>
            <a:prstGeom prst="ellipse">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sz="24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二是</a:t>
              </a:r>
            </a:p>
          </p:txBody>
        </p:sp>
      </p:grpSp>
      <p:grpSp>
        <p:nvGrpSpPr>
          <p:cNvPr id="5" name="组合 77"/>
          <p:cNvGrpSpPr>
            <a:grpSpLocks/>
          </p:cNvGrpSpPr>
          <p:nvPr/>
        </p:nvGrpSpPr>
        <p:grpSpPr bwMode="auto">
          <a:xfrm>
            <a:off x="4343400" y="1928813"/>
            <a:ext cx="2425700" cy="2427287"/>
            <a:chOff x="4343400" y="1928816"/>
            <a:chExt cx="2425700" cy="2427288"/>
          </a:xfrm>
        </p:grpSpPr>
        <p:sp>
          <p:nvSpPr>
            <p:cNvPr id="8" name="Donut 8"/>
            <p:cNvSpPr>
              <a:spLocks noChangeArrowheads="1"/>
            </p:cNvSpPr>
            <p:nvPr/>
          </p:nvSpPr>
          <p:spPr bwMode="auto">
            <a:xfrm>
              <a:off x="4343400" y="1928816"/>
              <a:ext cx="2425700" cy="2427288"/>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FFC000"/>
            </a:solidFill>
            <a:ln w="9525">
              <a:noFill/>
              <a:miter lim="800000"/>
              <a:headEnd/>
              <a:tailEnd/>
            </a:ln>
            <a:effectLst>
              <a:outerShdw blurRad="63500"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dirty="0">
                <a:solidFill>
                  <a:prstClr val="black"/>
                </a:solidFill>
                <a:latin typeface=""/>
                <a:ea typeface="ＭＳ Ｐゴシック" pitchFamily="-108" charset="-128"/>
              </a:endParaRPr>
            </a:p>
          </p:txBody>
        </p:sp>
        <p:grpSp>
          <p:nvGrpSpPr>
            <p:cNvPr id="6" name="组合 30"/>
            <p:cNvGrpSpPr>
              <a:grpSpLocks/>
            </p:cNvGrpSpPr>
            <p:nvPr/>
          </p:nvGrpSpPr>
          <p:grpSpPr bwMode="auto">
            <a:xfrm>
              <a:off x="4786314" y="2428874"/>
              <a:ext cx="1428760" cy="1357322"/>
              <a:chOff x="4786314" y="2428874"/>
              <a:chExt cx="1428760" cy="1357322"/>
            </a:xfrm>
          </p:grpSpPr>
          <p:sp>
            <p:nvSpPr>
              <p:cNvPr id="32" name="Freeform 41"/>
              <p:cNvSpPr>
                <a:spLocks noEditPoints="1"/>
              </p:cNvSpPr>
              <p:nvPr/>
            </p:nvSpPr>
            <p:spPr bwMode="auto">
              <a:xfrm>
                <a:off x="4786313" y="2428878"/>
                <a:ext cx="1428750" cy="1357314"/>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lumMod val="75000"/>
                </a:scheme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251949" name="TextBox 32"/>
              <p:cNvSpPr txBox="1">
                <a:spLocks noChangeArrowheads="1"/>
              </p:cNvSpPr>
              <p:nvPr/>
            </p:nvSpPr>
            <p:spPr bwMode="auto">
              <a:xfrm>
                <a:off x="4929190" y="2669445"/>
                <a:ext cx="1214446" cy="830997"/>
              </a:xfrm>
              <a:prstGeom prst="rect">
                <a:avLst/>
              </a:prstGeom>
              <a:noFill/>
              <a:ln w="9525">
                <a:noFill/>
                <a:miter lim="800000"/>
                <a:headEnd/>
                <a:tailEnd/>
              </a:ln>
            </p:spPr>
            <p:txBody>
              <a:bodyPr>
                <a:spAutoFit/>
              </a:bodyPr>
              <a:lstStyle/>
              <a:p>
                <a:pPr algn="ctr"/>
                <a:r>
                  <a:rPr lang="zh-CN" altLang="en-US" sz="2400" b="1">
                    <a:solidFill>
                      <a:srgbClr val="002060"/>
                    </a:solidFill>
                    <a:latin typeface="微软雅黑" pitchFamily="34" charset="-122"/>
                  </a:rPr>
                  <a:t>全项目检验</a:t>
                </a:r>
              </a:p>
            </p:txBody>
          </p:sp>
        </p:grpSp>
      </p:grpSp>
      <p:grpSp>
        <p:nvGrpSpPr>
          <p:cNvPr id="7" name="组合 81"/>
          <p:cNvGrpSpPr>
            <a:grpSpLocks/>
          </p:cNvGrpSpPr>
          <p:nvPr/>
        </p:nvGrpSpPr>
        <p:grpSpPr bwMode="auto">
          <a:xfrm>
            <a:off x="3286125" y="928688"/>
            <a:ext cx="4572000" cy="4406900"/>
            <a:chOff x="3286116" y="928676"/>
            <a:chExt cx="4572032" cy="4407098"/>
          </a:xfrm>
        </p:grpSpPr>
        <p:sp>
          <p:nvSpPr>
            <p:cNvPr id="9" name="Donut 32"/>
            <p:cNvSpPr>
              <a:spLocks noChangeArrowheads="1"/>
            </p:cNvSpPr>
            <p:nvPr/>
          </p:nvSpPr>
          <p:spPr bwMode="auto">
            <a:xfrm>
              <a:off x="5857884" y="4429270"/>
              <a:ext cx="835031"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grpSp>
          <p:nvGrpSpPr>
            <p:cNvPr id="11" name="组合 79"/>
            <p:cNvGrpSpPr>
              <a:grpSpLocks/>
            </p:cNvGrpSpPr>
            <p:nvPr/>
          </p:nvGrpSpPr>
          <p:grpSpPr bwMode="auto">
            <a:xfrm>
              <a:off x="6738938" y="1964619"/>
              <a:ext cx="833437" cy="835025"/>
              <a:chOff x="6738938" y="1964619"/>
              <a:chExt cx="833437" cy="835025"/>
            </a:xfrm>
          </p:grpSpPr>
          <p:grpSp>
            <p:nvGrpSpPr>
              <p:cNvPr id="12" name="Gruppe 67"/>
              <p:cNvGrpSpPr/>
              <p:nvPr/>
            </p:nvGrpSpPr>
            <p:grpSpPr bwMode="auto">
              <a:xfrm>
                <a:off x="6925925" y="2216467"/>
                <a:ext cx="474989" cy="382140"/>
                <a:chOff x="355442" y="4350695"/>
                <a:chExt cx="900893" cy="825896"/>
              </a:xfrm>
              <a:solidFill>
                <a:srgbClr val="000000"/>
              </a:solidFill>
            </p:grpSpPr>
            <p:sp>
              <p:nvSpPr>
                <p:cNvPr id="14"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ln>
                  <a:headEnd/>
                  <a:tailEnd/>
                </a:ln>
              </p:spPr>
              <p:style>
                <a:lnRef idx="1">
                  <a:schemeClr val="accent2"/>
                </a:lnRef>
                <a:fillRef idx="3">
                  <a:schemeClr val="accent2"/>
                </a:fillRef>
                <a:effectRef idx="2">
                  <a:schemeClr val="accent2"/>
                </a:effectRef>
                <a:fontRef idx="minor">
                  <a:schemeClr val="lt1"/>
                </a:fontRef>
              </p:style>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sp>
              <p:nvSpPr>
                <p:cNvPr id="15"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ln>
                  <a:headEnd/>
                  <a:tailEnd/>
                </a:ln>
              </p:spPr>
              <p:style>
                <a:lnRef idx="1">
                  <a:schemeClr val="accent2"/>
                </a:lnRef>
                <a:fillRef idx="3">
                  <a:schemeClr val="accent2"/>
                </a:fillRef>
                <a:effectRef idx="2">
                  <a:schemeClr val="accent2"/>
                </a:effectRef>
                <a:fontRef idx="minor">
                  <a:schemeClr val="lt1"/>
                </a:fontRef>
              </p:style>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grpSp>
          <p:sp>
            <p:nvSpPr>
              <p:cNvPr id="13" name="Donut 12"/>
              <p:cNvSpPr>
                <a:spLocks noChangeArrowheads="1"/>
              </p:cNvSpPr>
              <p:nvPr/>
            </p:nvSpPr>
            <p:spPr bwMode="auto">
              <a:xfrm flipV="1">
                <a:off x="6738953" y="1965360"/>
                <a:ext cx="833443"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ln>
                <a:headEnd/>
                <a:tailEnd/>
              </a:ln>
            </p:spPr>
            <p:style>
              <a:lnRef idx="1">
                <a:schemeClr val="accent2"/>
              </a:lnRef>
              <a:fillRef idx="3">
                <a:schemeClr val="accent2"/>
              </a:fillRef>
              <a:effectRef idx="2">
                <a:schemeClr val="accent2"/>
              </a:effectRef>
              <a:fontRef idx="minor">
                <a:schemeClr val="lt1"/>
              </a:fontRef>
            </p:style>
            <p:txBody>
              <a:bodyPr anchor="ctr"/>
              <a:lstStyle/>
              <a:p>
                <a:pPr algn="ctr" defTabSz="457200">
                  <a:defRPr/>
                </a:pPr>
                <a:endParaRPr lang="en-US" altLang="zh-CN" dirty="0">
                  <a:solidFill>
                    <a:srgbClr val="000000"/>
                  </a:solidFill>
                  <a:ea typeface="MS PGothic" pitchFamily="34" charset="-128"/>
                </a:endParaRPr>
              </a:p>
            </p:txBody>
          </p:sp>
        </p:grpSp>
        <p:grpSp>
          <p:nvGrpSpPr>
            <p:cNvPr id="16" name="Gruppe 344"/>
            <p:cNvGrpSpPr>
              <a:grpSpLocks/>
            </p:cNvGrpSpPr>
            <p:nvPr/>
          </p:nvGrpSpPr>
          <p:grpSpPr bwMode="auto">
            <a:xfrm>
              <a:off x="7034213" y="4056073"/>
              <a:ext cx="252412" cy="373063"/>
              <a:chOff x="2113770" y="1516292"/>
              <a:chExt cx="264374" cy="444598"/>
            </a:xfrm>
          </p:grpSpPr>
          <p:sp>
            <p:nvSpPr>
              <p:cNvPr id="17" name="Freeform 15"/>
              <p:cNvSpPr>
                <a:spLocks noEditPoints="1"/>
              </p:cNvSpPr>
              <p:nvPr/>
            </p:nvSpPr>
            <p:spPr bwMode="auto">
              <a:xfrm>
                <a:off x="2113788" y="1516434"/>
                <a:ext cx="264376" cy="444617"/>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18" name="Freeform 16"/>
              <p:cNvSpPr>
                <a:spLocks noEditPoints="1"/>
              </p:cNvSpPr>
              <p:nvPr/>
            </p:nvSpPr>
            <p:spPr bwMode="auto">
              <a:xfrm>
                <a:off x="2135403" y="1558058"/>
                <a:ext cx="221146" cy="36137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19" name="Freeform 17"/>
              <p:cNvSpPr>
                <a:spLocks/>
              </p:cNvSpPr>
              <p:nvPr/>
            </p:nvSpPr>
            <p:spPr bwMode="auto">
              <a:xfrm>
                <a:off x="2171983" y="1667793"/>
                <a:ext cx="147985" cy="251634"/>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sp>
          <p:nvSpPr>
            <p:cNvPr id="20" name="Donut 12"/>
            <p:cNvSpPr>
              <a:spLocks noChangeArrowheads="1"/>
            </p:cNvSpPr>
            <p:nvPr/>
          </p:nvSpPr>
          <p:spPr bwMode="auto">
            <a:xfrm flipV="1">
              <a:off x="6738218" y="3857633"/>
              <a:ext cx="834178" cy="83520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adFill>
              <a:gsLst>
                <a:gs pos="0">
                  <a:srgbClr val="FFC000"/>
                </a:gs>
                <a:gs pos="80000">
                  <a:schemeClr val="accent2">
                    <a:shade val="93000"/>
                    <a:satMod val="130000"/>
                  </a:schemeClr>
                </a:gs>
                <a:gs pos="100000">
                  <a:schemeClr val="accent2">
                    <a:shade val="94000"/>
                    <a:satMod val="135000"/>
                  </a:schemeClr>
                </a:gs>
              </a:gsLst>
            </a:gradFill>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457200">
                <a:defRPr/>
              </a:pPr>
              <a:endParaRPr lang="en-US" altLang="zh-CN" dirty="0">
                <a:solidFill>
                  <a:srgbClr val="000000"/>
                </a:solidFill>
                <a:ea typeface="MS PGothic" pitchFamily="34" charset="-128"/>
              </a:endParaRPr>
            </a:p>
          </p:txBody>
        </p:sp>
        <p:grpSp>
          <p:nvGrpSpPr>
            <p:cNvPr id="21" name="Gruppe 66"/>
            <p:cNvGrpSpPr/>
            <p:nvPr/>
          </p:nvGrpSpPr>
          <p:grpSpPr bwMode="auto">
            <a:xfrm>
              <a:off x="6072198" y="4673934"/>
              <a:ext cx="370783" cy="326706"/>
              <a:chOff x="4167326" y="4389120"/>
              <a:chExt cx="785174" cy="787473"/>
            </a:xfrm>
            <a:solidFill>
              <a:srgbClr val="000000"/>
            </a:solidFill>
          </p:grpSpPr>
          <p:sp>
            <p:nvSpPr>
              <p:cNvPr id="22"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sp>
            <p:nvSpPr>
              <p:cNvPr id="23"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sp>
            <p:nvSpPr>
              <p:cNvPr id="24"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grpSp>
        <p:grpSp>
          <p:nvGrpSpPr>
            <p:cNvPr id="28" name="组合 78"/>
            <p:cNvGrpSpPr>
              <a:grpSpLocks/>
            </p:cNvGrpSpPr>
            <p:nvPr/>
          </p:nvGrpSpPr>
          <p:grpSpPr bwMode="auto">
            <a:xfrm>
              <a:off x="5072066" y="928676"/>
              <a:ext cx="834178" cy="835200"/>
              <a:chOff x="5072066" y="928676"/>
              <a:chExt cx="834178" cy="835200"/>
            </a:xfrm>
          </p:grpSpPr>
          <p:sp>
            <p:nvSpPr>
              <p:cNvPr id="10" name="Freeform 41"/>
              <p:cNvSpPr>
                <a:spLocks noEditPoints="1"/>
              </p:cNvSpPr>
              <p:nvPr/>
            </p:nvSpPr>
            <p:spPr bwMode="auto">
              <a:xfrm>
                <a:off x="5241929" y="1174749"/>
                <a:ext cx="458791" cy="361966"/>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lumMod val="75000"/>
                </a:scheme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25" name="Donut 12"/>
              <p:cNvSpPr>
                <a:spLocks noChangeArrowheads="1"/>
              </p:cNvSpPr>
              <p:nvPr/>
            </p:nvSpPr>
            <p:spPr bwMode="auto">
              <a:xfrm flipV="1">
                <a:off x="5072066" y="928676"/>
                <a:ext cx="833443"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C00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grpSp>
        <p:grpSp>
          <p:nvGrpSpPr>
            <p:cNvPr id="31" name="组合 80"/>
            <p:cNvGrpSpPr>
              <a:grpSpLocks/>
            </p:cNvGrpSpPr>
            <p:nvPr/>
          </p:nvGrpSpPr>
          <p:grpSpPr bwMode="auto">
            <a:xfrm>
              <a:off x="7023970" y="2939967"/>
              <a:ext cx="834178" cy="835200"/>
              <a:chOff x="7023970" y="2939967"/>
              <a:chExt cx="834178" cy="835200"/>
            </a:xfrm>
          </p:grpSpPr>
          <p:sp>
            <p:nvSpPr>
              <p:cNvPr id="26" name="Freeform 12"/>
              <p:cNvSpPr>
                <a:spLocks noEditPoints="1"/>
              </p:cNvSpPr>
              <p:nvPr/>
            </p:nvSpPr>
            <p:spPr bwMode="auto">
              <a:xfrm>
                <a:off x="7286644" y="3124286"/>
                <a:ext cx="325440" cy="447695"/>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27" name="Donut 12"/>
              <p:cNvSpPr>
                <a:spLocks noChangeArrowheads="1"/>
              </p:cNvSpPr>
              <p:nvPr/>
            </p:nvSpPr>
            <p:spPr bwMode="auto">
              <a:xfrm flipV="1">
                <a:off x="7024705" y="2940128"/>
                <a:ext cx="833443"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grpSp>
        <p:grpSp>
          <p:nvGrpSpPr>
            <p:cNvPr id="33" name="组合 48"/>
            <p:cNvGrpSpPr>
              <a:grpSpLocks/>
            </p:cNvGrpSpPr>
            <p:nvPr/>
          </p:nvGrpSpPr>
          <p:grpSpPr bwMode="auto">
            <a:xfrm>
              <a:off x="6000750" y="1225634"/>
              <a:ext cx="833438" cy="835025"/>
              <a:chOff x="5643570" y="428610"/>
              <a:chExt cx="834178" cy="835200"/>
            </a:xfrm>
            <a:solidFill>
              <a:srgbClr val="FF0000"/>
            </a:solidFill>
          </p:grpSpPr>
          <p:sp>
            <p:nvSpPr>
              <p:cNvPr id="29" name="Freeform 17"/>
              <p:cNvSpPr>
                <a:spLocks noEditPoints="1"/>
              </p:cNvSpPr>
              <p:nvPr/>
            </p:nvSpPr>
            <p:spPr bwMode="auto">
              <a:xfrm>
                <a:off x="5883496" y="716008"/>
                <a:ext cx="347971" cy="35567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30" name="Donut 12"/>
              <p:cNvSpPr>
                <a:spLocks noChangeArrowheads="1"/>
              </p:cNvSpPr>
              <p:nvPr/>
            </p:nvSpPr>
            <p:spPr bwMode="auto">
              <a:xfrm flipV="1">
                <a:off x="5643570" y="428610"/>
                <a:ext cx="834178" cy="83520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grpSp>
        <p:sp>
          <p:nvSpPr>
            <p:cNvPr id="60" name="Donut 32"/>
            <p:cNvSpPr>
              <a:spLocks noChangeArrowheads="1"/>
            </p:cNvSpPr>
            <p:nvPr/>
          </p:nvSpPr>
          <p:spPr bwMode="auto">
            <a:xfrm>
              <a:off x="4737101" y="4500711"/>
              <a:ext cx="835031"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sp>
          <p:nvSpPr>
            <p:cNvPr id="61" name="Freeform 17"/>
            <p:cNvSpPr>
              <a:spLocks noEditPoints="1"/>
            </p:cNvSpPr>
            <p:nvPr/>
          </p:nvSpPr>
          <p:spPr bwMode="auto">
            <a:xfrm>
              <a:off x="5010153" y="4716621"/>
              <a:ext cx="347665" cy="355616"/>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ln>
              <a:headEnd/>
              <a:tailEnd/>
            </a:ln>
          </p:spPr>
          <p:style>
            <a:lnRef idx="1">
              <a:schemeClr val="accent2"/>
            </a:lnRef>
            <a:fillRef idx="3">
              <a:schemeClr val="accent2"/>
            </a:fillRef>
            <a:effectRef idx="2">
              <a:schemeClr val="accent2"/>
            </a:effectRef>
            <a:fontRef idx="minor">
              <a:schemeClr val="lt1"/>
            </a:fontRef>
          </p:style>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62" name="Donut 12"/>
            <p:cNvSpPr>
              <a:spLocks noChangeArrowheads="1"/>
            </p:cNvSpPr>
            <p:nvPr/>
          </p:nvSpPr>
          <p:spPr bwMode="auto">
            <a:xfrm flipV="1">
              <a:off x="4143372" y="1225551"/>
              <a:ext cx="833444"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sp>
          <p:nvSpPr>
            <p:cNvPr id="63" name="Donut 12"/>
            <p:cNvSpPr>
              <a:spLocks noChangeArrowheads="1"/>
            </p:cNvSpPr>
            <p:nvPr/>
          </p:nvSpPr>
          <p:spPr bwMode="auto">
            <a:xfrm flipV="1">
              <a:off x="3571868" y="1963773"/>
              <a:ext cx="833444" cy="83665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000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sp>
          <p:nvSpPr>
            <p:cNvPr id="64" name="Donut 12"/>
            <p:cNvSpPr>
              <a:spLocks noChangeArrowheads="1"/>
            </p:cNvSpPr>
            <p:nvPr/>
          </p:nvSpPr>
          <p:spPr bwMode="auto">
            <a:xfrm flipV="1">
              <a:off x="3286116" y="2940128"/>
              <a:ext cx="833444"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sp>
          <p:nvSpPr>
            <p:cNvPr id="65" name="Donut 12"/>
            <p:cNvSpPr>
              <a:spLocks noChangeArrowheads="1"/>
            </p:cNvSpPr>
            <p:nvPr/>
          </p:nvSpPr>
          <p:spPr bwMode="auto">
            <a:xfrm flipV="1">
              <a:off x="3786183" y="3857745"/>
              <a:ext cx="833443" cy="835063"/>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0000"/>
            </a:solidFill>
            <a:ln w="9525">
              <a:noFill/>
              <a:miter lim="800000"/>
              <a:headEnd/>
              <a:tailEnd/>
            </a:ln>
            <a:effectLst>
              <a:outerShdw blurRad="63500" dist="23000" dir="5400000" rotWithShape="0">
                <a:srgbClr val="000000">
                  <a:alpha val="34999"/>
                </a:srgbClr>
              </a:outerShdw>
            </a:effectLst>
          </p:spPr>
          <p:txBody>
            <a:bodyPr anchor="ctr"/>
            <a:lstStyle/>
            <a:p>
              <a:pPr algn="ctr" defTabSz="457200">
                <a:defRPr/>
              </a:pPr>
              <a:endParaRPr lang="en-US" altLang="zh-CN" dirty="0">
                <a:solidFill>
                  <a:srgbClr val="000000"/>
                </a:solidFill>
                <a:ea typeface="MS PGothic" pitchFamily="34" charset="-128"/>
              </a:endParaRPr>
            </a:p>
          </p:txBody>
        </p:sp>
        <p:grpSp>
          <p:nvGrpSpPr>
            <p:cNvPr id="34" name="Gruppe 344"/>
            <p:cNvGrpSpPr>
              <a:grpSpLocks/>
            </p:cNvGrpSpPr>
            <p:nvPr/>
          </p:nvGrpSpPr>
          <p:grpSpPr bwMode="auto">
            <a:xfrm>
              <a:off x="4429124" y="1500178"/>
              <a:ext cx="252412" cy="373063"/>
              <a:chOff x="2113770" y="1516292"/>
              <a:chExt cx="264374" cy="444598"/>
            </a:xfrm>
          </p:grpSpPr>
          <p:sp>
            <p:nvSpPr>
              <p:cNvPr id="67" name="Freeform 15"/>
              <p:cNvSpPr>
                <a:spLocks noEditPoints="1"/>
              </p:cNvSpPr>
              <p:nvPr/>
            </p:nvSpPr>
            <p:spPr bwMode="auto">
              <a:xfrm>
                <a:off x="2113770" y="1516321"/>
                <a:ext cx="264377" cy="444617"/>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68" name="Freeform 16"/>
              <p:cNvSpPr>
                <a:spLocks noEditPoints="1"/>
              </p:cNvSpPr>
              <p:nvPr/>
            </p:nvSpPr>
            <p:spPr bwMode="auto">
              <a:xfrm>
                <a:off x="2135386" y="1557944"/>
                <a:ext cx="221145" cy="36137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69" name="Freeform 17"/>
              <p:cNvSpPr>
                <a:spLocks/>
              </p:cNvSpPr>
              <p:nvPr/>
            </p:nvSpPr>
            <p:spPr bwMode="auto">
              <a:xfrm>
                <a:off x="2171967" y="1667680"/>
                <a:ext cx="147984" cy="251634"/>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sp>
          <p:nvSpPr>
            <p:cNvPr id="70" name="Freeform 12"/>
            <p:cNvSpPr>
              <a:spLocks noEditPoints="1"/>
            </p:cNvSpPr>
            <p:nvPr/>
          </p:nvSpPr>
          <p:spPr bwMode="auto">
            <a:xfrm>
              <a:off x="4071935" y="4072067"/>
              <a:ext cx="325439" cy="447695"/>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0000">
                <a:alpha val="50000"/>
              </a:srgbClr>
            </a:solid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nvGrpSpPr>
            <p:cNvPr id="35" name="Gruppe 67"/>
            <p:cNvGrpSpPr/>
            <p:nvPr/>
          </p:nvGrpSpPr>
          <p:grpSpPr bwMode="auto">
            <a:xfrm>
              <a:off x="3714744" y="2214558"/>
              <a:ext cx="474989" cy="382140"/>
              <a:chOff x="355442" y="4350695"/>
              <a:chExt cx="900893" cy="825896"/>
            </a:xfrm>
            <a:solidFill>
              <a:srgbClr val="000000"/>
            </a:solidFill>
          </p:grpSpPr>
          <p:sp>
            <p:nvSpPr>
              <p:cNvPr id="74"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ln>
                <a:headEnd/>
                <a:tailEnd/>
              </a:ln>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sp>
            <p:nvSpPr>
              <p:cNvPr id="75"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ln>
                <a:headEnd/>
                <a:tailEnd/>
              </a:ln>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da-DK" kern="0" dirty="0">
                  <a:solidFill>
                    <a:sysClr val="windowText" lastClr="000000"/>
                  </a:solidFill>
                  <a:latin typeface=""/>
                  <a:ea typeface="ＭＳ Ｐゴシック" pitchFamily="-97" charset="-128"/>
                </a:endParaRPr>
              </a:p>
            </p:txBody>
          </p:sp>
        </p:grpSp>
        <p:sp>
          <p:nvSpPr>
            <p:cNvPr id="76" name="Freeform 17"/>
            <p:cNvSpPr>
              <a:spLocks noEditPoints="1"/>
            </p:cNvSpPr>
            <p:nvPr/>
          </p:nvSpPr>
          <p:spPr bwMode="auto">
            <a:xfrm>
              <a:off x="3500430" y="3216280"/>
              <a:ext cx="347662" cy="355600"/>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ln>
              <a:headEnd/>
              <a:tailEnd/>
            </a:ln>
          </p:spPr>
          <p:style>
            <a:lnRef idx="0">
              <a:schemeClr val="accent1"/>
            </a:lnRef>
            <a:fillRef idx="3">
              <a:schemeClr val="accent1"/>
            </a:fillRef>
            <a:effectRef idx="3">
              <a:schemeClr val="accent1"/>
            </a:effectRef>
            <a:fontRef idx="minor">
              <a:schemeClr val="lt1"/>
            </a:fontRef>
          </p:style>
          <p:txBody>
            <a:bodyPr/>
            <a:lstStyle/>
            <a:p>
              <a:pPr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sp>
        <p:nvSpPr>
          <p:cNvPr id="77" name="矩形 76"/>
          <p:cNvSpPr/>
          <p:nvPr/>
        </p:nvSpPr>
        <p:spPr>
          <a:xfrm>
            <a:off x="928688" y="2500313"/>
            <a:ext cx="1643062" cy="1884362"/>
          </a:xfrm>
          <a:prstGeom prst="rect">
            <a:avLst/>
          </a:prstGeom>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spAutoFit/>
          </a:bodyPr>
          <a:lstStyle/>
          <a:p>
            <a:pPr algn="ctr">
              <a:lnSpc>
                <a:spcPct val="150000"/>
              </a:lnSpc>
              <a:defRPr/>
            </a:pPr>
            <a:r>
              <a:rPr lang="zh-CN" altLang="en-US" sz="2000" b="1" dirty="0">
                <a:latin typeface="微软雅黑" pitchFamily="34" charset="-122"/>
                <a:ea typeface="微软雅黑" pitchFamily="34" charset="-122"/>
              </a:rPr>
              <a:t>检测项目多</a:t>
            </a:r>
            <a:endParaRPr lang="en-US" altLang="zh-CN" sz="2000" b="1" dirty="0">
              <a:latin typeface="微软雅黑" pitchFamily="34" charset="-122"/>
              <a:ea typeface="微软雅黑" pitchFamily="34" charset="-122"/>
            </a:endParaRPr>
          </a:p>
          <a:p>
            <a:pPr algn="ctr">
              <a:lnSpc>
                <a:spcPct val="150000"/>
              </a:lnSpc>
              <a:defRPr/>
            </a:pPr>
            <a:r>
              <a:rPr lang="zh-CN" altLang="en-US" sz="2000" b="1" dirty="0">
                <a:latin typeface="微软雅黑" pitchFamily="34" charset="-122"/>
                <a:ea typeface="微软雅黑" pitchFamily="34" charset="-122"/>
              </a:rPr>
              <a:t>耗时长</a:t>
            </a:r>
            <a:endParaRPr lang="en-US" altLang="zh-CN" sz="2000" b="1" dirty="0">
              <a:latin typeface="微软雅黑" pitchFamily="34" charset="-122"/>
              <a:ea typeface="微软雅黑" pitchFamily="34" charset="-122"/>
            </a:endParaRPr>
          </a:p>
          <a:p>
            <a:pPr algn="ctr">
              <a:lnSpc>
                <a:spcPct val="150000"/>
              </a:lnSpc>
              <a:defRPr/>
            </a:pPr>
            <a:r>
              <a:rPr lang="zh-CN" altLang="en-US" sz="2000" b="1" dirty="0">
                <a:latin typeface="微软雅黑" pitchFamily="34" charset="-122"/>
                <a:ea typeface="微软雅黑" pitchFamily="34" charset="-122"/>
              </a:rPr>
              <a:t>费用高</a:t>
            </a:r>
            <a:endParaRPr lang="en-US" altLang="zh-CN" sz="2000" b="1" dirty="0">
              <a:latin typeface="微软雅黑" pitchFamily="34" charset="-122"/>
              <a:ea typeface="微软雅黑" pitchFamily="34" charset="-122"/>
            </a:endParaRPr>
          </a:p>
          <a:p>
            <a:pPr algn="ctr">
              <a:lnSpc>
                <a:spcPct val="150000"/>
              </a:lnSpc>
              <a:defRPr/>
            </a:pPr>
            <a:r>
              <a:rPr lang="zh-CN" altLang="en-US" sz="2000" b="1" dirty="0">
                <a:latin typeface="微软雅黑" pitchFamily="34" charset="-122"/>
                <a:ea typeface="微软雅黑" pitchFamily="34" charset="-122"/>
              </a:rPr>
              <a:t>成效低</a:t>
            </a:r>
          </a:p>
        </p:txBody>
      </p:sp>
      <p:grpSp>
        <p:nvGrpSpPr>
          <p:cNvPr id="36" name="组合 86"/>
          <p:cNvGrpSpPr>
            <a:grpSpLocks/>
          </p:cNvGrpSpPr>
          <p:nvPr/>
        </p:nvGrpSpPr>
        <p:grpSpPr bwMode="auto">
          <a:xfrm>
            <a:off x="2047875" y="500063"/>
            <a:ext cx="6096000" cy="4643437"/>
            <a:chOff x="2047900" y="500046"/>
            <a:chExt cx="6096000" cy="4643470"/>
          </a:xfrm>
        </p:grpSpPr>
        <p:graphicFrame>
          <p:nvGraphicFramePr>
            <p:cNvPr id="84" name="图示 83"/>
            <p:cNvGraphicFramePr/>
            <p:nvPr/>
          </p:nvGraphicFramePr>
          <p:xfrm>
            <a:off x="2047900" y="500046"/>
            <a:ext cx="6096000"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6" name="TextBox 85"/>
            <p:cNvSpPr txBox="1"/>
            <p:nvPr/>
          </p:nvSpPr>
          <p:spPr>
            <a:xfrm>
              <a:off x="4786338" y="3714756"/>
              <a:ext cx="646112" cy="646118"/>
            </a:xfrm>
            <a:prstGeom prst="rect">
              <a:avLst/>
            </a:prstGeom>
            <a:noFill/>
          </p:spPr>
          <p:txBody>
            <a:bodyPr wrap="none">
              <a:spAutoFit/>
            </a:bodyPr>
            <a:lstStyle/>
            <a:p>
              <a:pPr>
                <a:defRPr/>
              </a:pPr>
              <a:r>
                <a:rPr lang="zh-CN" altLang="en-US" b="1" dirty="0">
                  <a:effectLst>
                    <a:outerShdw blurRad="38100" dist="38100" dir="2700000" algn="tl">
                      <a:srgbClr val="000000">
                        <a:alpha val="43137"/>
                      </a:srgbClr>
                    </a:outerShdw>
                  </a:effectLst>
                  <a:latin typeface="微软雅黑" pitchFamily="34" charset="-122"/>
                </a:rPr>
                <a:t>风险</a:t>
              </a:r>
              <a:endParaRPr lang="en-US" altLang="zh-CN" b="1" dirty="0">
                <a:effectLst>
                  <a:outerShdw blurRad="38100" dist="38100" dir="2700000" algn="tl">
                    <a:srgbClr val="000000">
                      <a:alpha val="43137"/>
                    </a:srgbClr>
                  </a:outerShdw>
                </a:effectLst>
                <a:latin typeface="微软雅黑" pitchFamily="34" charset="-122"/>
              </a:endParaRPr>
            </a:p>
            <a:p>
              <a:pPr>
                <a:defRPr/>
              </a:pPr>
              <a:r>
                <a:rPr lang="zh-CN" altLang="en-US" b="1" dirty="0">
                  <a:effectLst>
                    <a:outerShdw blurRad="38100" dist="38100" dir="2700000" algn="tl">
                      <a:srgbClr val="000000">
                        <a:alpha val="43137"/>
                      </a:srgbClr>
                    </a:outerShdw>
                  </a:effectLst>
                  <a:latin typeface="微软雅黑" pitchFamily="34" charset="-122"/>
                </a:rPr>
                <a:t>分析</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2000"/>
                                        <p:tgtEl>
                                          <p:spTgt spid="2"/>
                                        </p:tgtEl>
                                      </p:cBhvr>
                                    </p:animEffect>
                                    <p:set>
                                      <p:cBhvr>
                                        <p:cTn id="13" dur="1" fill="hold">
                                          <p:stCondLst>
                                            <p:cond delay="1999"/>
                                          </p:stCondLst>
                                        </p:cTn>
                                        <p:tgtEl>
                                          <p:spTgt spid="2"/>
                                        </p:tgtEl>
                                        <p:attrNameLst>
                                          <p:attrName>style.visibility</p:attrName>
                                        </p:attrNameLst>
                                      </p:cBhvr>
                                      <p:to>
                                        <p:strVal val="hidden"/>
                                      </p:to>
                                    </p:se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ppt_x"/>
                                          </p:val>
                                        </p:tav>
                                        <p:tav tm="100000">
                                          <p:val>
                                            <p:strVal val="#ppt_x"/>
                                          </p:val>
                                        </p:tav>
                                      </p:tavLst>
                                    </p:anim>
                                    <p:anim calcmode="lin" valueType="num">
                                      <p:cBhvr additive="base">
                                        <p:cTn id="2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nodeType="clickEffect">
                                  <p:stCondLst>
                                    <p:cond delay="0"/>
                                  </p:stCondLst>
                                  <p:childTnLst>
                                    <p:anim calcmode="lin" valueType="num">
                                      <p:cBhvr additive="base">
                                        <p:cTn id="32" dur="500"/>
                                        <p:tgtEl>
                                          <p:spTgt spid="7"/>
                                        </p:tgtEl>
                                        <p:attrNameLst>
                                          <p:attrName>ppt_x</p:attrName>
                                        </p:attrNameLst>
                                      </p:cBhvr>
                                      <p:tavLst>
                                        <p:tav tm="0">
                                          <p:val>
                                            <p:strVal val="ppt_x"/>
                                          </p:val>
                                        </p:tav>
                                        <p:tav tm="100000">
                                          <p:val>
                                            <p:strVal val="ppt_x"/>
                                          </p:val>
                                        </p:tav>
                                      </p:tavLst>
                                    </p:anim>
                                    <p:anim calcmode="lin" valueType="num">
                                      <p:cBhvr additive="base">
                                        <p:cTn id="33" dur="500"/>
                                        <p:tgtEl>
                                          <p:spTgt spid="7"/>
                                        </p:tgtEl>
                                        <p:attrNameLst>
                                          <p:attrName>ppt_y</p:attrName>
                                        </p:attrNameLst>
                                      </p:cBhvr>
                                      <p:tavLst>
                                        <p:tav tm="0">
                                          <p:val>
                                            <p:strVal val="ppt_y"/>
                                          </p:val>
                                        </p:tav>
                                        <p:tav tm="100000">
                                          <p:val>
                                            <p:strVal val="1+ppt_h/2"/>
                                          </p:val>
                                        </p:tav>
                                      </p:tavLst>
                                    </p:anim>
                                    <p:set>
                                      <p:cBhvr>
                                        <p:cTn id="34" dur="1" fill="hold">
                                          <p:stCondLst>
                                            <p:cond delay="499"/>
                                          </p:stCondLst>
                                        </p:cTn>
                                        <p:tgtEl>
                                          <p:spTgt spid="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2000"/>
                                        <p:tgtEl>
                                          <p:spTgt spid="5"/>
                                        </p:tgtEl>
                                      </p:cBhvr>
                                    </p:animEffect>
                                    <p:set>
                                      <p:cBhvr>
                                        <p:cTn id="37" dur="1" fill="hold">
                                          <p:stCondLst>
                                            <p:cond delay="1999"/>
                                          </p:stCondLst>
                                        </p:cTn>
                                        <p:tgtEl>
                                          <p:spTgt spid="5"/>
                                        </p:tgtEl>
                                        <p:attrNameLst>
                                          <p:attrName>style.visibility</p:attrName>
                                        </p:attrNameLst>
                                      </p:cBhvr>
                                      <p:to>
                                        <p:strVal val="hidden"/>
                                      </p:to>
                                    </p:set>
                                  </p:childTnLst>
                                </p:cTn>
                              </p:par>
                              <p:par>
                                <p:cTn id="38" presetID="8" presetClass="exit" presetSubtype="16" fill="hold" grpId="1" nodeType="withEffect">
                                  <p:stCondLst>
                                    <p:cond delay="0"/>
                                  </p:stCondLst>
                                  <p:childTnLst>
                                    <p:animEffect transition="out" filter="diamond(in)">
                                      <p:cBhvr>
                                        <p:cTn id="39" dur="2000"/>
                                        <p:tgtEl>
                                          <p:spTgt spid="77"/>
                                        </p:tgtEl>
                                      </p:cBhvr>
                                    </p:animEffect>
                                    <p:set>
                                      <p:cBhvr>
                                        <p:cTn id="40" dur="1" fill="hold">
                                          <p:stCondLst>
                                            <p:cond delay="1999"/>
                                          </p:stCondLst>
                                        </p:cTn>
                                        <p:tgtEl>
                                          <p:spTgt spid="77"/>
                                        </p:tgtEl>
                                        <p:attrNameLst>
                                          <p:attrName>style.visibility</p:attrName>
                                        </p:attrNameLst>
                                      </p:cBhvr>
                                      <p:to>
                                        <p:strVal val="hidden"/>
                                      </p:to>
                                    </p:set>
                                  </p:childTnLst>
                                </p:cTn>
                              </p:par>
                            </p:childTnLst>
                          </p:cTn>
                        </p:par>
                        <p:par>
                          <p:cTn id="41" fill="hold">
                            <p:stCondLst>
                              <p:cond delay="2000"/>
                            </p:stCondLst>
                            <p:childTnLst>
                              <p:par>
                                <p:cTn id="42" presetID="2" presetClass="entr" presetSubtype="4"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7"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85750" y="4149725"/>
            <a:ext cx="8715375" cy="708025"/>
          </a:xfrm>
          <a:prstGeom prst="rect">
            <a:avLst/>
          </a:prstGeom>
          <a:noFill/>
          <a:ln w="9525">
            <a:noFill/>
            <a:miter lim="800000"/>
            <a:headEnd/>
            <a:tailEnd/>
          </a:ln>
        </p:spPr>
        <p:txBody>
          <a:bodyPr lIns="36000">
            <a:spAutoFit/>
          </a:bodyPr>
          <a:lstStyle/>
          <a:p>
            <a:pPr indent="349250"/>
            <a:r>
              <a:rPr lang="zh-CN" altLang="en-US" sz="2000" b="1">
                <a:latin typeface="微软雅黑" pitchFamily="34" charset="-122"/>
                <a:cs typeface="Times New Roman" pitchFamily="18" charset="0"/>
              </a:rPr>
              <a:t>“事先预防”转变为“事后反应”</a:t>
            </a:r>
            <a:endParaRPr lang="en-US" altLang="zh-CN" sz="2000" b="1">
              <a:latin typeface="微软雅黑" pitchFamily="34" charset="-122"/>
              <a:cs typeface="Times New Roman" pitchFamily="18" charset="0"/>
            </a:endParaRPr>
          </a:p>
          <a:p>
            <a:pPr indent="349250" algn="ctr"/>
            <a:r>
              <a:rPr lang="en-US" altLang="zh-CN" sz="2000" b="1">
                <a:solidFill>
                  <a:srgbClr val="00B0F0"/>
                </a:solidFill>
                <a:latin typeface="微软雅黑" pitchFamily="34" charset="-122"/>
                <a:cs typeface="Times New Roman" pitchFamily="18" charset="0"/>
              </a:rPr>
              <a:t>  </a:t>
            </a:r>
            <a:r>
              <a:rPr lang="zh-CN" altLang="en-US" sz="2000" b="1">
                <a:solidFill>
                  <a:srgbClr val="00B0F0"/>
                </a:solidFill>
                <a:latin typeface="微软雅黑" pitchFamily="34" charset="-122"/>
                <a:cs typeface="Times New Roman" pitchFamily="18" charset="0"/>
              </a:rPr>
              <a:t>实现</a:t>
            </a:r>
            <a:r>
              <a:rPr lang="en-US" altLang="zh-CN" sz="2000" b="1">
                <a:solidFill>
                  <a:srgbClr val="00B0F0"/>
                </a:solidFill>
                <a:latin typeface="微软雅黑" pitchFamily="34" charset="-122"/>
                <a:cs typeface="Times New Roman" pitchFamily="18" charset="0"/>
              </a:rPr>
              <a:t>——</a:t>
            </a:r>
            <a:r>
              <a:rPr lang="zh-CN" altLang="en-US" sz="2000" b="1">
                <a:solidFill>
                  <a:srgbClr val="00B0F0"/>
                </a:solidFill>
                <a:latin typeface="微软雅黑" pitchFamily="34" charset="-122"/>
                <a:cs typeface="Times New Roman" pitchFamily="18" charset="0"/>
              </a:rPr>
              <a:t>对“高风险产品”下达“检验指令”</a:t>
            </a:r>
            <a:endParaRPr lang="zh-CN" sz="3200" b="1">
              <a:solidFill>
                <a:srgbClr val="00B0F0"/>
              </a:solidFill>
              <a:latin typeface="微软雅黑" pitchFamily="34" charset="-122"/>
              <a:cs typeface="Times New Roman" pitchFamily="18" charset="0"/>
            </a:endParaRPr>
          </a:p>
        </p:txBody>
      </p:sp>
      <p:cxnSp>
        <p:nvCxnSpPr>
          <p:cNvPr id="3" name="直接箭头连接符 2"/>
          <p:cNvCxnSpPr/>
          <p:nvPr/>
        </p:nvCxnSpPr>
        <p:spPr>
          <a:xfrm flipV="1">
            <a:off x="627063" y="3935413"/>
            <a:ext cx="8077200" cy="1587"/>
          </a:xfrm>
          <a:prstGeom prst="straightConnector1">
            <a:avLst/>
          </a:prstGeom>
          <a:ln w="104775" cmpd="sng">
            <a:solidFill>
              <a:srgbClr val="C00000"/>
            </a:solidFill>
            <a:headEnd type="none"/>
            <a:tailEnd type="triangle" w="lg" len="med"/>
          </a:ln>
        </p:spPr>
        <p:style>
          <a:lnRef idx="1">
            <a:schemeClr val="accent2"/>
          </a:lnRef>
          <a:fillRef idx="0">
            <a:schemeClr val="accent2"/>
          </a:fillRef>
          <a:effectRef idx="0">
            <a:schemeClr val="accent2"/>
          </a:effectRef>
          <a:fontRef idx="minor">
            <a:schemeClr val="tx1"/>
          </a:fontRef>
        </p:style>
      </p:cxnSp>
      <p:sp>
        <p:nvSpPr>
          <p:cNvPr id="4" name="矩形 3"/>
          <p:cNvSpPr>
            <a:spLocks noChangeArrowheads="1"/>
          </p:cNvSpPr>
          <p:nvPr/>
        </p:nvSpPr>
        <p:spPr bwMode="auto">
          <a:xfrm>
            <a:off x="642938" y="2935288"/>
            <a:ext cx="1416050" cy="461962"/>
          </a:xfrm>
          <a:prstGeom prst="rect">
            <a:avLst/>
          </a:prstGeom>
          <a:noFill/>
          <a:ln w="9525">
            <a:noFill/>
            <a:miter lim="800000"/>
            <a:headEnd/>
            <a:tailEnd/>
          </a:ln>
        </p:spPr>
        <p:txBody>
          <a:bodyPr wrap="none">
            <a:spAutoFit/>
          </a:bodyPr>
          <a:lstStyle/>
          <a:p>
            <a:r>
              <a:rPr lang="zh-CN" altLang="en-US" sz="2400" b="1">
                <a:latin typeface="微软雅黑" pitchFamily="34" charset="-122"/>
              </a:rPr>
              <a:t>风险分析</a:t>
            </a:r>
          </a:p>
        </p:txBody>
      </p:sp>
      <p:pic>
        <p:nvPicPr>
          <p:cNvPr id="5" name="图片 4" descr="be6a3dd47138bfed.jpg"/>
          <p:cNvPicPr>
            <a:picLocks noChangeAspect="1"/>
          </p:cNvPicPr>
          <p:nvPr/>
        </p:nvPicPr>
        <p:blipFill>
          <a:blip r:embed="rId2"/>
          <a:srcRect t="2702" r="8960"/>
          <a:stretch>
            <a:fillRect/>
          </a:stretch>
        </p:blipFill>
        <p:spPr bwMode="auto">
          <a:xfrm>
            <a:off x="2843213" y="1077913"/>
            <a:ext cx="2514600" cy="1689100"/>
          </a:xfrm>
          <a:prstGeom prst="rect">
            <a:avLst/>
          </a:prstGeom>
          <a:noFill/>
          <a:ln w="9525">
            <a:noFill/>
            <a:miter lim="800000"/>
            <a:headEnd/>
            <a:tailEnd/>
          </a:ln>
        </p:spPr>
      </p:pic>
      <p:pic>
        <p:nvPicPr>
          <p:cNvPr id="6" name="Picture 4" descr="C:\Users\Administrator\Desktop\蓝色图标\chart_up.png"/>
          <p:cNvPicPr>
            <a:picLocks noChangeAspect="1" noChangeArrowheads="1"/>
          </p:cNvPicPr>
          <p:nvPr/>
        </p:nvPicPr>
        <p:blipFill>
          <a:blip r:embed="rId3"/>
          <a:srcRect/>
          <a:stretch>
            <a:fillRect/>
          </a:stretch>
        </p:blipFill>
        <p:spPr bwMode="auto">
          <a:xfrm>
            <a:off x="428625" y="1006475"/>
            <a:ext cx="1785938" cy="1787525"/>
          </a:xfrm>
          <a:prstGeom prst="rect">
            <a:avLst/>
          </a:prstGeom>
          <a:noFill/>
          <a:ln w="9525">
            <a:noFill/>
            <a:miter lim="800000"/>
            <a:headEnd/>
            <a:tailEnd/>
          </a:ln>
        </p:spPr>
      </p:pic>
      <p:pic>
        <p:nvPicPr>
          <p:cNvPr id="7" name="图片 6" descr="6242306.jpg"/>
          <p:cNvPicPr>
            <a:picLocks noChangeAspect="1"/>
          </p:cNvPicPr>
          <p:nvPr/>
        </p:nvPicPr>
        <p:blipFill>
          <a:blip r:embed="rId4"/>
          <a:srcRect/>
          <a:stretch>
            <a:fillRect/>
          </a:stretch>
        </p:blipFill>
        <p:spPr bwMode="auto">
          <a:xfrm>
            <a:off x="6072188" y="1077913"/>
            <a:ext cx="2732087" cy="1752600"/>
          </a:xfrm>
          <a:prstGeom prst="rect">
            <a:avLst/>
          </a:prstGeom>
          <a:noFill/>
          <a:ln w="9525">
            <a:noFill/>
            <a:miter lim="800000"/>
            <a:headEnd/>
            <a:tailEnd/>
          </a:ln>
        </p:spPr>
      </p:pic>
      <p:sp>
        <p:nvSpPr>
          <p:cNvPr id="8" name="矩形 7"/>
          <p:cNvSpPr>
            <a:spLocks noChangeArrowheads="1"/>
          </p:cNvSpPr>
          <p:nvPr/>
        </p:nvSpPr>
        <p:spPr bwMode="auto">
          <a:xfrm>
            <a:off x="3414713" y="2935288"/>
            <a:ext cx="1416050" cy="461962"/>
          </a:xfrm>
          <a:prstGeom prst="rect">
            <a:avLst/>
          </a:prstGeom>
          <a:noFill/>
          <a:ln w="9525">
            <a:noFill/>
            <a:miter lim="800000"/>
            <a:headEnd/>
            <a:tailEnd/>
          </a:ln>
        </p:spPr>
        <p:txBody>
          <a:bodyPr wrap="none">
            <a:spAutoFit/>
          </a:bodyPr>
          <a:lstStyle/>
          <a:p>
            <a:r>
              <a:rPr lang="zh-CN" altLang="en-US" sz="2400" b="1">
                <a:latin typeface="微软雅黑" pitchFamily="34" charset="-122"/>
              </a:rPr>
              <a:t>风险评估</a:t>
            </a:r>
          </a:p>
        </p:txBody>
      </p:sp>
      <p:sp>
        <p:nvSpPr>
          <p:cNvPr id="9" name="燕尾形箭头 8"/>
          <p:cNvSpPr/>
          <p:nvPr/>
        </p:nvSpPr>
        <p:spPr>
          <a:xfrm>
            <a:off x="2214563" y="1720850"/>
            <a:ext cx="571500" cy="285750"/>
          </a:xfrm>
          <a:prstGeom prst="notchedRightArrow">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a:p>
        </p:txBody>
      </p:sp>
      <p:grpSp>
        <p:nvGrpSpPr>
          <p:cNvPr id="10" name="组合 9"/>
          <p:cNvGrpSpPr>
            <a:grpSpLocks/>
          </p:cNvGrpSpPr>
          <p:nvPr/>
        </p:nvGrpSpPr>
        <p:grpSpPr bwMode="auto">
          <a:xfrm>
            <a:off x="795338" y="723900"/>
            <a:ext cx="7991475" cy="1143000"/>
            <a:chOff x="642910" y="571484"/>
            <a:chExt cx="7991532" cy="1142998"/>
          </a:xfrm>
        </p:grpSpPr>
        <p:sp>
          <p:nvSpPr>
            <p:cNvPr id="11" name="矩形 10"/>
            <p:cNvSpPr/>
            <p:nvPr/>
          </p:nvSpPr>
          <p:spPr>
            <a:xfrm>
              <a:off x="1071538" y="1133458"/>
              <a:ext cx="7562904" cy="554037"/>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just">
                <a:lnSpc>
                  <a:spcPct val="150000"/>
                </a:lnSpc>
                <a:defRPr/>
              </a:pPr>
              <a:r>
                <a:rPr lang="zh-CN" altLang="en-US" sz="2000" b="1" dirty="0"/>
                <a:t>由    </a:t>
              </a:r>
              <a:r>
                <a:rPr lang="zh-CN" altLang="en-US" sz="2000" b="1" dirty="0">
                  <a:latin typeface="微软雅黑" pitchFamily="34" charset="-122"/>
                  <a:ea typeface="微软雅黑" pitchFamily="34" charset="-122"/>
                </a:rPr>
                <a:t>由传统</a:t>
              </a:r>
              <a:r>
                <a:rPr lang="zh-CN" altLang="en-US" sz="2000" b="1" dirty="0"/>
                <a:t> </a:t>
              </a:r>
              <a:r>
                <a:rPr lang="zh-CN" altLang="en-US" sz="2000" b="1" dirty="0">
                  <a:latin typeface="微软雅黑" pitchFamily="34" charset="-122"/>
                  <a:ea typeface="微软雅黑" pitchFamily="34" charset="-122"/>
                </a:rPr>
                <a:t>“事先预防”向“事后反应”转变，实现后市场监管。</a:t>
              </a:r>
            </a:p>
          </p:txBody>
        </p:sp>
        <p:sp>
          <p:nvSpPr>
            <p:cNvPr id="12" name="椭圆 11"/>
            <p:cNvSpPr/>
            <p:nvPr/>
          </p:nvSpPr>
          <p:spPr>
            <a:xfrm>
              <a:off x="642910" y="571484"/>
              <a:ext cx="1143008" cy="1142998"/>
            </a:xfrm>
            <a:prstGeom prst="ellipse">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sz="24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三是</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2000"/>
                                        <p:tgtEl>
                                          <p:spTgt spid="10"/>
                                        </p:tgtEl>
                                      </p:cBhvr>
                                    </p:animEffect>
                                    <p:set>
                                      <p:cBhvr>
                                        <p:cTn id="13" dur="1" fill="hold">
                                          <p:stCondLst>
                                            <p:cond delay="1999"/>
                                          </p:stCondLst>
                                        </p:cTn>
                                        <p:tgtEl>
                                          <p:spTgt spid="10"/>
                                        </p:tgtEl>
                                        <p:attrNameLst>
                                          <p:attrName>style.visibility</p:attrName>
                                        </p:attrNameLst>
                                      </p:cBhvr>
                                      <p:to>
                                        <p:strVal val="hidden"/>
                                      </p:to>
                                    </p:set>
                                  </p:childTnLst>
                                </p:cTn>
                              </p:par>
                            </p:childTnLst>
                          </p:cTn>
                        </p:par>
                        <p:par>
                          <p:cTn id="14" fill="hold">
                            <p:stCondLst>
                              <p:cond delay="2000"/>
                            </p:stCondLst>
                            <p:childTnLst>
                              <p:par>
                                <p:cTn id="15" presetID="1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Bottom)">
                                      <p:cBhvr>
                                        <p:cTn id="22" dur="1000"/>
                                        <p:tgtEl>
                                          <p:spTgt spid="4"/>
                                        </p:tgtEl>
                                      </p:cBhvr>
                                    </p:animEffect>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1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Bottom)">
                                      <p:cBhvr>
                                        <p:cTn id="31" dur="1000"/>
                                        <p:tgtEl>
                                          <p:spTgt spid="5"/>
                                        </p:tgtEl>
                                      </p:cBhvr>
                                    </p:animEffect>
                                  </p:childTnLst>
                                </p:cTn>
                              </p:par>
                            </p:childTnLst>
                          </p:cTn>
                        </p:par>
                        <p:par>
                          <p:cTn id="32" fill="hold">
                            <p:stCondLst>
                              <p:cond delay="2500"/>
                            </p:stCondLst>
                            <p:childTnLst>
                              <p:par>
                                <p:cTn id="33" presetID="12" presetClass="entr" presetSubtype="4"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slide(fromBottom)">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slide(fromBottom)">
                                      <p:cBhvr>
                                        <p:cTn id="40" dur="1000"/>
                                        <p:tgtEl>
                                          <p:spTgt spid="8"/>
                                        </p:tgtEl>
                                      </p:cBhvr>
                                    </p:animEffect>
                                  </p:childTnLst>
                                </p:cTn>
                              </p:par>
                            </p:childTnLst>
                          </p:cTn>
                        </p:par>
                        <p:par>
                          <p:cTn id="41" fill="hold">
                            <p:stCondLst>
                              <p:cond delay="1000"/>
                            </p:stCondLst>
                            <p:childTnLst>
                              <p:par>
                                <p:cTn id="42" presetID="1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slide(fromLeft)">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角双向箭头 13"/>
          <p:cNvSpPr/>
          <p:nvPr/>
        </p:nvSpPr>
        <p:spPr>
          <a:xfrm>
            <a:off x="5929313" y="2428875"/>
            <a:ext cx="1000125" cy="1643063"/>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2"/>
          <p:cNvGrpSpPr>
            <a:grpSpLocks/>
          </p:cNvGrpSpPr>
          <p:nvPr/>
        </p:nvGrpSpPr>
        <p:grpSpPr bwMode="auto">
          <a:xfrm>
            <a:off x="571500" y="833438"/>
            <a:ext cx="7991475" cy="1524000"/>
            <a:chOff x="642910" y="571484"/>
            <a:chExt cx="7991532" cy="1523269"/>
          </a:xfrm>
        </p:grpSpPr>
        <p:sp>
          <p:nvSpPr>
            <p:cNvPr id="4" name="矩形 3"/>
            <p:cNvSpPr/>
            <p:nvPr/>
          </p:nvSpPr>
          <p:spPr>
            <a:xfrm>
              <a:off x="1071538" y="1133189"/>
              <a:ext cx="7562904" cy="961564"/>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just">
                <a:lnSpc>
                  <a:spcPct val="150000"/>
                </a:lnSpc>
                <a:defRPr/>
              </a:pPr>
              <a:r>
                <a:rPr lang="zh-CN" altLang="en-US" sz="2000" b="1" dirty="0"/>
                <a:t>由    </a:t>
              </a:r>
              <a:r>
                <a:rPr lang="zh-CN" altLang="en-US" sz="2000" b="1" dirty="0">
                  <a:latin typeface="微软雅黑" pitchFamily="34" charset="-122"/>
                  <a:ea typeface="微软雅黑" pitchFamily="34" charset="-122"/>
                </a:rPr>
                <a:t>由传统的“经验式监管”向“菜单式监管”转变，实现监管的科学性。</a:t>
              </a:r>
            </a:p>
          </p:txBody>
        </p:sp>
        <p:sp>
          <p:nvSpPr>
            <p:cNvPr id="5" name="椭圆 4"/>
            <p:cNvSpPr/>
            <p:nvPr/>
          </p:nvSpPr>
          <p:spPr>
            <a:xfrm>
              <a:off x="642910" y="571484"/>
              <a:ext cx="1143008" cy="1142452"/>
            </a:xfrm>
            <a:prstGeom prst="ellipse">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sz="2400"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四是</a:t>
              </a:r>
            </a:p>
          </p:txBody>
        </p:sp>
      </p:grpSp>
      <p:graphicFrame>
        <p:nvGraphicFramePr>
          <p:cNvPr id="6" name="图示 5"/>
          <p:cNvGraphicFramePr/>
          <p:nvPr/>
        </p:nvGraphicFramePr>
        <p:xfrm>
          <a:off x="5357818" y="1500178"/>
          <a:ext cx="2381224" cy="142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组合 6"/>
          <p:cNvGrpSpPr>
            <a:grpSpLocks/>
          </p:cNvGrpSpPr>
          <p:nvPr/>
        </p:nvGrpSpPr>
        <p:grpSpPr bwMode="auto">
          <a:xfrm>
            <a:off x="1214438" y="1500188"/>
            <a:ext cx="2571750" cy="1428750"/>
            <a:chOff x="1190" y="1270297"/>
            <a:chExt cx="2539007" cy="1523404"/>
          </a:xfrm>
        </p:grpSpPr>
        <p:sp>
          <p:nvSpPr>
            <p:cNvPr id="8" name="圆角矩形 7"/>
            <p:cNvSpPr/>
            <p:nvPr/>
          </p:nvSpPr>
          <p:spPr>
            <a:xfrm>
              <a:off x="1190" y="1270297"/>
              <a:ext cx="2539007" cy="152340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圆角矩形 4"/>
            <p:cNvSpPr/>
            <p:nvPr/>
          </p:nvSpPr>
          <p:spPr>
            <a:xfrm>
              <a:off x="45074" y="1314306"/>
              <a:ext cx="2451239" cy="1435385"/>
            </a:xfrm>
            <a:prstGeom prst="rect">
              <a:avLst/>
            </a:prstGeom>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zh-CN" altLang="en-US" dirty="0">
                  <a:latin typeface="微软雅黑" pitchFamily="34" charset="-122"/>
                  <a:ea typeface="微软雅黑" pitchFamily="34" charset="-122"/>
                </a:rPr>
                <a:t>对企业进行质量管理体系运行有效性检查</a:t>
              </a:r>
            </a:p>
          </p:txBody>
        </p:sp>
      </p:grpSp>
      <p:sp>
        <p:nvSpPr>
          <p:cNvPr id="11" name="七角星 10"/>
          <p:cNvSpPr/>
          <p:nvPr/>
        </p:nvSpPr>
        <p:spPr>
          <a:xfrm>
            <a:off x="785813" y="1000125"/>
            <a:ext cx="1071562" cy="914400"/>
          </a:xfrm>
          <a:prstGeom prst="star7">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b="1" dirty="0">
                <a:latin typeface="微软雅黑" pitchFamily="34" charset="-122"/>
                <a:ea typeface="微软雅黑" pitchFamily="34" charset="-122"/>
              </a:rPr>
              <a:t>传统</a:t>
            </a:r>
          </a:p>
        </p:txBody>
      </p:sp>
      <p:sp>
        <p:nvSpPr>
          <p:cNvPr id="12" name="右箭头 11"/>
          <p:cNvSpPr/>
          <p:nvPr/>
        </p:nvSpPr>
        <p:spPr>
          <a:xfrm>
            <a:off x="4143375" y="2000250"/>
            <a:ext cx="928688" cy="428625"/>
          </a:xfrm>
          <a:prstGeom prst="rightArrow">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zh-CN" altLang="en-US"/>
          </a:p>
        </p:txBody>
      </p:sp>
      <p:sp>
        <p:nvSpPr>
          <p:cNvPr id="13" name="七角星 12"/>
          <p:cNvSpPr/>
          <p:nvPr/>
        </p:nvSpPr>
        <p:spPr>
          <a:xfrm>
            <a:off x="7000875" y="1000125"/>
            <a:ext cx="1214438" cy="914400"/>
          </a:xfrm>
          <a:prstGeom prst="star7">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zh-CN" altLang="en-US" b="1" dirty="0">
                <a:latin typeface="微软雅黑" pitchFamily="34" charset="-122"/>
                <a:ea typeface="微软雅黑" pitchFamily="34" charset="-122"/>
              </a:rPr>
              <a:t>新</a:t>
            </a:r>
            <a:endParaRPr lang="en-US" altLang="zh-CN" b="1" dirty="0">
              <a:latin typeface="微软雅黑" pitchFamily="34" charset="-122"/>
              <a:ea typeface="微软雅黑" pitchFamily="34" charset="-122"/>
            </a:endParaRPr>
          </a:p>
          <a:p>
            <a:pPr algn="ctr">
              <a:defRPr/>
            </a:pPr>
            <a:r>
              <a:rPr lang="zh-CN" altLang="en-US" b="1" dirty="0">
                <a:latin typeface="微软雅黑" pitchFamily="34" charset="-122"/>
                <a:ea typeface="微软雅黑" pitchFamily="34" charset="-122"/>
              </a:rPr>
              <a:t>模式</a:t>
            </a:r>
          </a:p>
        </p:txBody>
      </p:sp>
      <p:sp>
        <p:nvSpPr>
          <p:cNvPr id="15" name="矩形 14"/>
          <p:cNvSpPr/>
          <p:nvPr/>
        </p:nvSpPr>
        <p:spPr>
          <a:xfrm>
            <a:off x="2571736" y="3357566"/>
            <a:ext cx="2928958" cy="369332"/>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defRPr/>
            </a:pPr>
            <a:r>
              <a:rPr lang="zh-CN" altLang="en-US" dirty="0">
                <a:latin typeface="微软雅黑" pitchFamily="34" charset="-122"/>
                <a:ea typeface="微软雅黑" pitchFamily="34" charset="-122"/>
              </a:rPr>
              <a:t>建立健全质量安全控制体系</a:t>
            </a:r>
            <a:endParaRPr lang="en-US" altLang="zh-CN" dirty="0">
              <a:latin typeface="微软雅黑" pitchFamily="34" charset="-122"/>
              <a:ea typeface="微软雅黑" pitchFamily="34" charset="-122"/>
            </a:endParaRPr>
          </a:p>
        </p:txBody>
      </p:sp>
      <p:sp>
        <p:nvSpPr>
          <p:cNvPr id="16" name="矩形 15"/>
          <p:cNvSpPr/>
          <p:nvPr/>
        </p:nvSpPr>
        <p:spPr>
          <a:xfrm>
            <a:off x="2571736" y="4000508"/>
            <a:ext cx="2928958" cy="369332"/>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zh-CN" altLang="en-US" dirty="0">
                <a:latin typeface="微软雅黑" pitchFamily="34" charset="-122"/>
                <a:ea typeface="微软雅黑" pitchFamily="34" charset="-122"/>
              </a:rPr>
              <a:t>提高质量安全诚信度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2000"/>
                                        <p:tgtEl>
                                          <p:spTgt spid="2"/>
                                        </p:tgtEl>
                                      </p:cBhvr>
                                    </p:animEffect>
                                    <p:set>
                                      <p:cBhvr>
                                        <p:cTn id="13" dur="1" fill="hold">
                                          <p:stCondLst>
                                            <p:cond delay="1999"/>
                                          </p:stCondLst>
                                        </p:cTn>
                                        <p:tgtEl>
                                          <p:spTgt spid="2"/>
                                        </p:tgtEl>
                                        <p:attrNameLst>
                                          <p:attrName>style.visibility</p:attrName>
                                        </p:attrNameLst>
                                      </p:cBhvr>
                                      <p:to>
                                        <p:strVal val="hidden"/>
                                      </p:to>
                                    </p:set>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ox(in)">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amond(in)">
                                      <p:cBhvr>
                                        <p:cTn id="28" dur="2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checkerboard(across)">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1" grpId="0" animBg="1"/>
      <p:bldP spid="12" grpId="0" animBg="1"/>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2000232" y="2071682"/>
            <a:ext cx="5143536" cy="1500198"/>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lnSpc>
                <a:spcPct val="150000"/>
              </a:lnSpc>
              <a:defRPr/>
            </a:pPr>
            <a:r>
              <a:rPr lang="zh-CN" alt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目录外商品监督抽查</a:t>
            </a:r>
            <a:endPar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p:txBody>
          <a:bodyPr/>
          <a:lstStyle/>
          <a:p>
            <a:fld id="{A3F31473-23EB-4724-8B59-FE6D21D89FA4}" type="slidenum">
              <a:rPr lang="en-US" altLang="zh-CN" smtClean="0"/>
              <a:pPr/>
              <a:t>61</a:t>
            </a:fld>
            <a:endParaRPr lang="zh-CN" altLang="en-US"/>
          </a:p>
        </p:txBody>
      </p:sp>
      <p:sp>
        <p:nvSpPr>
          <p:cNvPr id="9" name="矩形 8"/>
          <p:cNvSpPr/>
          <p:nvPr/>
        </p:nvSpPr>
        <p:spPr>
          <a:xfrm>
            <a:off x="500034" y="428608"/>
            <a:ext cx="3643338" cy="502916"/>
          </a:xfrm>
          <a:prstGeom prst="rect">
            <a:avLst/>
          </a:prstGeom>
        </p:spPr>
        <p:style>
          <a:lnRef idx="1">
            <a:schemeClr val="accent5"/>
          </a:lnRef>
          <a:fillRef idx="3">
            <a:schemeClr val="accent5"/>
          </a:fillRef>
          <a:effectRef idx="2">
            <a:schemeClr val="accent5"/>
          </a:effectRef>
          <a:fontRef idx="minor">
            <a:schemeClr val="lt1"/>
          </a:fontRef>
        </p:style>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800" b="1" cap="all" dirty="0" smtClean="0">
                <a:ln w="0"/>
                <a:solidFill>
                  <a:schemeClr val="bg1"/>
                </a:solidFill>
                <a:effectLst>
                  <a:reflection blurRad="12700" stA="50000" endPos="50000" dist="5000" dir="5400000" sy="-100000" rotWithShape="0"/>
                </a:effectLst>
                <a:latin typeface="微软雅黑" pitchFamily="34" charset="-122"/>
                <a:ea typeface="微软雅黑" pitchFamily="34" charset="-122"/>
              </a:rPr>
              <a:t>新形势下的新定位</a:t>
            </a:r>
            <a:endParaRPr lang="zh-CN" altLang="en-US" sz="2800" b="1" cap="all" dirty="0">
              <a:ln w="0"/>
              <a:solidFill>
                <a:schemeClr val="bg1"/>
              </a:solidFill>
              <a:effectLst>
                <a:reflection blurRad="12700" stA="50000" endPos="50000" dist="5000" dir="5400000" sy="-100000" rotWithShape="0"/>
              </a:effectLst>
              <a:latin typeface="微软雅黑" pitchFamily="34" charset="-122"/>
              <a:ea typeface="微软雅黑" pitchFamily="34" charset="-122"/>
            </a:endParaRPr>
          </a:p>
        </p:txBody>
      </p:sp>
      <p:graphicFrame>
        <p:nvGraphicFramePr>
          <p:cNvPr id="10" name="图示 9"/>
          <p:cNvGraphicFramePr/>
          <p:nvPr>
            <p:extLst>
              <p:ext uri="{D42A27DB-BD31-4B8C-83A1-F6EECF244321}">
                <p14:modId xmlns:p14="http://schemas.microsoft.com/office/powerpoint/2010/main" xmlns="" val="3905898511"/>
              </p:ext>
            </p:extLst>
          </p:nvPr>
        </p:nvGraphicFramePr>
        <p:xfrm>
          <a:off x="428596" y="1357302"/>
          <a:ext cx="8306831" cy="4167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43522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graphicEl>
                                              <a:dgm id="{9BF487E3-180B-40B4-B744-E6AD5CDB724A}"/>
                                            </p:graphicEl>
                                          </p:spTgt>
                                        </p:tgtEl>
                                        <p:attrNameLst>
                                          <p:attrName>style.visibility</p:attrName>
                                        </p:attrNameLst>
                                      </p:cBhvr>
                                      <p:to>
                                        <p:strVal val="visible"/>
                                      </p:to>
                                    </p:set>
                                    <p:anim calcmode="lin" valueType="num">
                                      <p:cBhvr additive="base">
                                        <p:cTn id="7" dur="500" fill="hold"/>
                                        <p:tgtEl>
                                          <p:spTgt spid="10">
                                            <p:graphicEl>
                                              <a:dgm id="{9BF487E3-180B-40B4-B744-E6AD5CDB724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graphicEl>
                                              <a:dgm id="{9BF487E3-180B-40B4-B744-E6AD5CDB724A}"/>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graphicEl>
                                              <a:dgm id="{95C903EE-BB13-44AA-94E7-657380336D33}"/>
                                            </p:graphicEl>
                                          </p:spTgt>
                                        </p:tgtEl>
                                        <p:attrNameLst>
                                          <p:attrName>style.visibility</p:attrName>
                                        </p:attrNameLst>
                                      </p:cBhvr>
                                      <p:to>
                                        <p:strVal val="visible"/>
                                      </p:to>
                                    </p:set>
                                    <p:anim calcmode="lin" valueType="num">
                                      <p:cBhvr additive="base">
                                        <p:cTn id="11" dur="500" fill="hold"/>
                                        <p:tgtEl>
                                          <p:spTgt spid="10">
                                            <p:graphicEl>
                                              <a:dgm id="{95C903EE-BB13-44AA-94E7-657380336D33}"/>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graphicEl>
                                              <a:dgm id="{95C903EE-BB13-44AA-94E7-657380336D33}"/>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graphicEl>
                                              <a:dgm id="{CB1E6747-9636-4A9C-B2E9-2F5449CA1B9C}"/>
                                            </p:graphicEl>
                                          </p:spTgt>
                                        </p:tgtEl>
                                        <p:attrNameLst>
                                          <p:attrName>style.visibility</p:attrName>
                                        </p:attrNameLst>
                                      </p:cBhvr>
                                      <p:to>
                                        <p:strVal val="visible"/>
                                      </p:to>
                                    </p:set>
                                    <p:anim calcmode="lin" valueType="num">
                                      <p:cBhvr additive="base">
                                        <p:cTn id="15" dur="500" fill="hold"/>
                                        <p:tgtEl>
                                          <p:spTgt spid="10">
                                            <p:graphicEl>
                                              <a:dgm id="{CB1E6747-9636-4A9C-B2E9-2F5449CA1B9C}"/>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graphicEl>
                                              <a:dgm id="{CB1E6747-9636-4A9C-B2E9-2F5449CA1B9C}"/>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graphicEl>
                                              <a:dgm id="{6B2899DD-3D6A-4399-8D20-33C81A2D8EC7}"/>
                                            </p:graphicEl>
                                          </p:spTgt>
                                        </p:tgtEl>
                                        <p:attrNameLst>
                                          <p:attrName>style.visibility</p:attrName>
                                        </p:attrNameLst>
                                      </p:cBhvr>
                                      <p:to>
                                        <p:strVal val="visible"/>
                                      </p:to>
                                    </p:set>
                                    <p:anim calcmode="lin" valueType="num">
                                      <p:cBhvr additive="base">
                                        <p:cTn id="21" dur="500" fill="hold"/>
                                        <p:tgtEl>
                                          <p:spTgt spid="10">
                                            <p:graphicEl>
                                              <a:dgm id="{6B2899DD-3D6A-4399-8D20-33C81A2D8EC7}"/>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graphicEl>
                                              <a:dgm id="{6B2899DD-3D6A-4399-8D20-33C81A2D8EC7}"/>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graphicEl>
                                              <a:dgm id="{30E173C9-833D-4A71-BF65-C68F1B01E671}"/>
                                            </p:graphicEl>
                                          </p:spTgt>
                                        </p:tgtEl>
                                        <p:attrNameLst>
                                          <p:attrName>style.visibility</p:attrName>
                                        </p:attrNameLst>
                                      </p:cBhvr>
                                      <p:to>
                                        <p:strVal val="visible"/>
                                      </p:to>
                                    </p:set>
                                    <p:anim calcmode="lin" valueType="num">
                                      <p:cBhvr additive="base">
                                        <p:cTn id="25" dur="500" fill="hold"/>
                                        <p:tgtEl>
                                          <p:spTgt spid="10">
                                            <p:graphicEl>
                                              <a:dgm id="{30E173C9-833D-4A71-BF65-C68F1B01E671}"/>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graphicEl>
                                              <a:dgm id="{30E173C9-833D-4A71-BF65-C68F1B01E671}"/>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graphicEl>
                                              <a:dgm id="{02F31EA6-7E58-4CBE-BFA8-DB9846751DA5}"/>
                                            </p:graphicEl>
                                          </p:spTgt>
                                        </p:tgtEl>
                                        <p:attrNameLst>
                                          <p:attrName>style.visibility</p:attrName>
                                        </p:attrNameLst>
                                      </p:cBhvr>
                                      <p:to>
                                        <p:strVal val="visible"/>
                                      </p:to>
                                    </p:set>
                                    <p:anim calcmode="lin" valueType="num">
                                      <p:cBhvr additive="base">
                                        <p:cTn id="31" dur="500" fill="hold"/>
                                        <p:tgtEl>
                                          <p:spTgt spid="10">
                                            <p:graphicEl>
                                              <a:dgm id="{02F31EA6-7E58-4CBE-BFA8-DB9846751DA5}"/>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graphicEl>
                                              <a:dgm id="{02F31EA6-7E58-4CBE-BFA8-DB9846751DA5}"/>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graphicEl>
                                              <a:dgm id="{1F2D531C-F58B-4E8B-B422-987721F526D1}"/>
                                            </p:graphicEl>
                                          </p:spTgt>
                                        </p:tgtEl>
                                        <p:attrNameLst>
                                          <p:attrName>style.visibility</p:attrName>
                                        </p:attrNameLst>
                                      </p:cBhvr>
                                      <p:to>
                                        <p:strVal val="visible"/>
                                      </p:to>
                                    </p:set>
                                    <p:anim calcmode="lin" valueType="num">
                                      <p:cBhvr additive="base">
                                        <p:cTn id="35" dur="500" fill="hold"/>
                                        <p:tgtEl>
                                          <p:spTgt spid="10">
                                            <p:graphicEl>
                                              <a:dgm id="{1F2D531C-F58B-4E8B-B422-987721F526D1}"/>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graphicEl>
                                              <a:dgm id="{1F2D531C-F58B-4E8B-B422-987721F526D1}"/>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graphicEl>
                                              <a:dgm id="{2211CB49-B50E-4F7A-AAE1-5081D07709C8}"/>
                                            </p:graphicEl>
                                          </p:spTgt>
                                        </p:tgtEl>
                                        <p:attrNameLst>
                                          <p:attrName>style.visibility</p:attrName>
                                        </p:attrNameLst>
                                      </p:cBhvr>
                                      <p:to>
                                        <p:strVal val="visible"/>
                                      </p:to>
                                    </p:set>
                                    <p:anim calcmode="lin" valueType="num">
                                      <p:cBhvr additive="base">
                                        <p:cTn id="41" dur="500" fill="hold"/>
                                        <p:tgtEl>
                                          <p:spTgt spid="10">
                                            <p:graphicEl>
                                              <a:dgm id="{2211CB49-B50E-4F7A-AAE1-5081D07709C8}"/>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graphicEl>
                                              <a:dgm id="{2211CB49-B50E-4F7A-AAE1-5081D07709C8}"/>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
                                            <p:graphicEl>
                                              <a:dgm id="{2B2F98C4-ABDF-47D7-94A4-8F4A83EAF290}"/>
                                            </p:graphicEl>
                                          </p:spTgt>
                                        </p:tgtEl>
                                        <p:attrNameLst>
                                          <p:attrName>style.visibility</p:attrName>
                                        </p:attrNameLst>
                                      </p:cBhvr>
                                      <p:to>
                                        <p:strVal val="visible"/>
                                      </p:to>
                                    </p:set>
                                    <p:anim calcmode="lin" valueType="num">
                                      <p:cBhvr additive="base">
                                        <p:cTn id="45" dur="500" fill="hold"/>
                                        <p:tgtEl>
                                          <p:spTgt spid="10">
                                            <p:graphicEl>
                                              <a:dgm id="{2B2F98C4-ABDF-47D7-94A4-8F4A83EAF290}"/>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graphicEl>
                                              <a:dgm id="{2B2F98C4-ABDF-47D7-94A4-8F4A83EAF29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p:txBody>
          <a:bodyPr/>
          <a:lstStyle/>
          <a:p>
            <a:fld id="{A3F31473-23EB-4724-8B59-FE6D21D89FA4}" type="slidenum">
              <a:rPr lang="en-US" altLang="zh-CN" smtClean="0"/>
              <a:pPr/>
              <a:t>62</a:t>
            </a:fld>
            <a:endParaRPr lang="zh-CN" altLang="en-US"/>
          </a:p>
        </p:txBody>
      </p:sp>
      <p:graphicFrame>
        <p:nvGraphicFramePr>
          <p:cNvPr id="10" name="图示 9"/>
          <p:cNvGraphicFramePr/>
          <p:nvPr>
            <p:extLst>
              <p:ext uri="{D42A27DB-BD31-4B8C-83A1-F6EECF244321}">
                <p14:modId xmlns:p14="http://schemas.microsoft.com/office/powerpoint/2010/main" xmlns="" val="3905898511"/>
              </p:ext>
            </p:extLst>
          </p:nvPr>
        </p:nvGraphicFramePr>
        <p:xfrm>
          <a:off x="1071538" y="1285864"/>
          <a:ext cx="6914569" cy="4167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燕尾形 2">
            <a:hlinkClick r:id="rId7" action="ppaction://hlinkpres?slideindex=1&amp;slidetitle="/>
          </p:cNvPr>
          <p:cNvSpPr/>
          <p:nvPr/>
        </p:nvSpPr>
        <p:spPr>
          <a:xfrm>
            <a:off x="7883113" y="2219601"/>
            <a:ext cx="1064512" cy="360040"/>
          </a:xfrm>
          <a:prstGeom prst="chevron">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32" tIns="35666" rIns="71332" bIns="35666" rtlCol="0" anchor="ctr"/>
          <a:lstStyle/>
          <a:p>
            <a:pPr algn="ctr"/>
            <a:endParaRPr lang="zh-CN" altLang="en-US">
              <a:solidFill>
                <a:schemeClr val="tx1"/>
              </a:solidFill>
            </a:endParaRPr>
          </a:p>
        </p:txBody>
      </p:sp>
      <p:sp>
        <p:nvSpPr>
          <p:cNvPr id="6" name="矩形 5"/>
          <p:cNvSpPr/>
          <p:nvPr/>
        </p:nvSpPr>
        <p:spPr>
          <a:xfrm>
            <a:off x="500034" y="428608"/>
            <a:ext cx="2214578" cy="502916"/>
          </a:xfrm>
          <a:prstGeom prst="rect">
            <a:avLst/>
          </a:prstGeom>
        </p:spPr>
        <p:style>
          <a:lnRef idx="1">
            <a:schemeClr val="accent5"/>
          </a:lnRef>
          <a:fillRef idx="3">
            <a:schemeClr val="accent5"/>
          </a:fillRef>
          <a:effectRef idx="2">
            <a:schemeClr val="accent5"/>
          </a:effectRef>
          <a:fontRef idx="minor">
            <a:schemeClr val="lt1"/>
          </a:fontRef>
        </p:style>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800" b="1" cap="all" dirty="0" smtClean="0">
                <a:ln w="0"/>
                <a:solidFill>
                  <a:schemeClr val="bg1"/>
                </a:solidFill>
                <a:effectLst>
                  <a:reflection blurRad="12700" stA="50000" endPos="50000" dist="5000" dir="5400000" sy="-100000" rotWithShape="0"/>
                </a:effectLst>
                <a:latin typeface="微软雅黑" pitchFamily="34" charset="-122"/>
                <a:ea typeface="微软雅黑" pitchFamily="34" charset="-122"/>
              </a:rPr>
              <a:t>总体要求</a:t>
            </a:r>
            <a:endParaRPr lang="zh-CN" altLang="en-US" sz="2800" b="1" cap="all" dirty="0">
              <a:ln w="0"/>
              <a:solidFill>
                <a:schemeClr val="bg1"/>
              </a:solidFill>
              <a:effectLst>
                <a:reflection blurRad="12700" stA="50000" endPos="50000" dist="5000" dir="5400000" sy="-100000" rotWithShape="0"/>
              </a:effectLst>
              <a:latin typeface="微软雅黑" pitchFamily="34" charset="-122"/>
              <a:ea typeface="微软雅黑" pitchFamily="34" charset="-122"/>
            </a:endParaRPr>
          </a:p>
        </p:txBody>
      </p:sp>
    </p:spTree>
    <p:extLst>
      <p:ext uri="{BB962C8B-B14F-4D97-AF65-F5344CB8AC3E}">
        <p14:creationId xmlns:p14="http://schemas.microsoft.com/office/powerpoint/2010/main" xmlns="" val="4043522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graphicEl>
                                              <a:dgm id="{9BF487E3-180B-40B4-B744-E6AD5CDB724A}"/>
                                            </p:graphicEl>
                                          </p:spTgt>
                                        </p:tgtEl>
                                        <p:attrNameLst>
                                          <p:attrName>style.visibility</p:attrName>
                                        </p:attrNameLst>
                                      </p:cBhvr>
                                      <p:to>
                                        <p:strVal val="visible"/>
                                      </p:to>
                                    </p:set>
                                    <p:anim calcmode="lin" valueType="num">
                                      <p:cBhvr additive="base">
                                        <p:cTn id="7" dur="500" fill="hold"/>
                                        <p:tgtEl>
                                          <p:spTgt spid="10">
                                            <p:graphicEl>
                                              <a:dgm id="{9BF487E3-180B-40B4-B744-E6AD5CDB724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graphicEl>
                                              <a:dgm id="{9BF487E3-180B-40B4-B744-E6AD5CDB724A}"/>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graphicEl>
                                              <a:dgm id="{95C903EE-BB13-44AA-94E7-657380336D33}"/>
                                            </p:graphicEl>
                                          </p:spTgt>
                                        </p:tgtEl>
                                        <p:attrNameLst>
                                          <p:attrName>style.visibility</p:attrName>
                                        </p:attrNameLst>
                                      </p:cBhvr>
                                      <p:to>
                                        <p:strVal val="visible"/>
                                      </p:to>
                                    </p:set>
                                    <p:anim calcmode="lin" valueType="num">
                                      <p:cBhvr additive="base">
                                        <p:cTn id="11" dur="500" fill="hold"/>
                                        <p:tgtEl>
                                          <p:spTgt spid="10">
                                            <p:graphicEl>
                                              <a:dgm id="{95C903EE-BB13-44AA-94E7-657380336D33}"/>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graphicEl>
                                              <a:dgm id="{95C903EE-BB13-44AA-94E7-657380336D33}"/>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graphicEl>
                                              <a:dgm id="{CB1E6747-9636-4A9C-B2E9-2F5449CA1B9C}"/>
                                            </p:graphicEl>
                                          </p:spTgt>
                                        </p:tgtEl>
                                        <p:attrNameLst>
                                          <p:attrName>style.visibility</p:attrName>
                                        </p:attrNameLst>
                                      </p:cBhvr>
                                      <p:to>
                                        <p:strVal val="visible"/>
                                      </p:to>
                                    </p:set>
                                    <p:anim calcmode="lin" valueType="num">
                                      <p:cBhvr additive="base">
                                        <p:cTn id="15" dur="500" fill="hold"/>
                                        <p:tgtEl>
                                          <p:spTgt spid="10">
                                            <p:graphicEl>
                                              <a:dgm id="{CB1E6747-9636-4A9C-B2E9-2F5449CA1B9C}"/>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graphicEl>
                                              <a:dgm id="{CB1E6747-9636-4A9C-B2E9-2F5449CA1B9C}"/>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graphicEl>
                                              <a:dgm id="{6B2899DD-3D6A-4399-8D20-33C81A2D8EC7}"/>
                                            </p:graphicEl>
                                          </p:spTgt>
                                        </p:tgtEl>
                                        <p:attrNameLst>
                                          <p:attrName>style.visibility</p:attrName>
                                        </p:attrNameLst>
                                      </p:cBhvr>
                                      <p:to>
                                        <p:strVal val="visible"/>
                                      </p:to>
                                    </p:set>
                                    <p:anim calcmode="lin" valueType="num">
                                      <p:cBhvr additive="base">
                                        <p:cTn id="21" dur="500" fill="hold"/>
                                        <p:tgtEl>
                                          <p:spTgt spid="10">
                                            <p:graphicEl>
                                              <a:dgm id="{6B2899DD-3D6A-4399-8D20-33C81A2D8EC7}"/>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graphicEl>
                                              <a:dgm id="{6B2899DD-3D6A-4399-8D20-33C81A2D8EC7}"/>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graphicEl>
                                              <a:dgm id="{30E173C9-833D-4A71-BF65-C68F1B01E671}"/>
                                            </p:graphicEl>
                                          </p:spTgt>
                                        </p:tgtEl>
                                        <p:attrNameLst>
                                          <p:attrName>style.visibility</p:attrName>
                                        </p:attrNameLst>
                                      </p:cBhvr>
                                      <p:to>
                                        <p:strVal val="visible"/>
                                      </p:to>
                                    </p:set>
                                    <p:anim calcmode="lin" valueType="num">
                                      <p:cBhvr additive="base">
                                        <p:cTn id="25" dur="500" fill="hold"/>
                                        <p:tgtEl>
                                          <p:spTgt spid="10">
                                            <p:graphicEl>
                                              <a:dgm id="{30E173C9-833D-4A71-BF65-C68F1B01E671}"/>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graphicEl>
                                              <a:dgm id="{30E173C9-833D-4A71-BF65-C68F1B01E671}"/>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graphicEl>
                                              <a:dgm id="{02F31EA6-7E58-4CBE-BFA8-DB9846751DA5}"/>
                                            </p:graphicEl>
                                          </p:spTgt>
                                        </p:tgtEl>
                                        <p:attrNameLst>
                                          <p:attrName>style.visibility</p:attrName>
                                        </p:attrNameLst>
                                      </p:cBhvr>
                                      <p:to>
                                        <p:strVal val="visible"/>
                                      </p:to>
                                    </p:set>
                                    <p:anim calcmode="lin" valueType="num">
                                      <p:cBhvr additive="base">
                                        <p:cTn id="31" dur="500" fill="hold"/>
                                        <p:tgtEl>
                                          <p:spTgt spid="10">
                                            <p:graphicEl>
                                              <a:dgm id="{02F31EA6-7E58-4CBE-BFA8-DB9846751DA5}"/>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graphicEl>
                                              <a:dgm id="{02F31EA6-7E58-4CBE-BFA8-DB9846751DA5}"/>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graphicEl>
                                              <a:dgm id="{1F2D531C-F58B-4E8B-B422-987721F526D1}"/>
                                            </p:graphicEl>
                                          </p:spTgt>
                                        </p:tgtEl>
                                        <p:attrNameLst>
                                          <p:attrName>style.visibility</p:attrName>
                                        </p:attrNameLst>
                                      </p:cBhvr>
                                      <p:to>
                                        <p:strVal val="visible"/>
                                      </p:to>
                                    </p:set>
                                    <p:anim calcmode="lin" valueType="num">
                                      <p:cBhvr additive="base">
                                        <p:cTn id="35" dur="500" fill="hold"/>
                                        <p:tgtEl>
                                          <p:spTgt spid="10">
                                            <p:graphicEl>
                                              <a:dgm id="{1F2D531C-F58B-4E8B-B422-987721F526D1}"/>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graphicEl>
                                              <a:dgm id="{1F2D531C-F58B-4E8B-B422-987721F526D1}"/>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graphicEl>
                                              <a:dgm id="{2211CB49-B50E-4F7A-AAE1-5081D07709C8}"/>
                                            </p:graphicEl>
                                          </p:spTgt>
                                        </p:tgtEl>
                                        <p:attrNameLst>
                                          <p:attrName>style.visibility</p:attrName>
                                        </p:attrNameLst>
                                      </p:cBhvr>
                                      <p:to>
                                        <p:strVal val="visible"/>
                                      </p:to>
                                    </p:set>
                                    <p:anim calcmode="lin" valueType="num">
                                      <p:cBhvr additive="base">
                                        <p:cTn id="41" dur="500" fill="hold"/>
                                        <p:tgtEl>
                                          <p:spTgt spid="10">
                                            <p:graphicEl>
                                              <a:dgm id="{2211CB49-B50E-4F7A-AAE1-5081D07709C8}"/>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graphicEl>
                                              <a:dgm id="{2211CB49-B50E-4F7A-AAE1-5081D07709C8}"/>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
                                            <p:graphicEl>
                                              <a:dgm id="{2B2F98C4-ABDF-47D7-94A4-8F4A83EAF290}"/>
                                            </p:graphicEl>
                                          </p:spTgt>
                                        </p:tgtEl>
                                        <p:attrNameLst>
                                          <p:attrName>style.visibility</p:attrName>
                                        </p:attrNameLst>
                                      </p:cBhvr>
                                      <p:to>
                                        <p:strVal val="visible"/>
                                      </p:to>
                                    </p:set>
                                    <p:anim calcmode="lin" valueType="num">
                                      <p:cBhvr additive="base">
                                        <p:cTn id="45" dur="500" fill="hold"/>
                                        <p:tgtEl>
                                          <p:spTgt spid="10">
                                            <p:graphicEl>
                                              <a:dgm id="{2B2F98C4-ABDF-47D7-94A4-8F4A83EAF290}"/>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graphicEl>
                                              <a:dgm id="{2B2F98C4-ABDF-47D7-94A4-8F4A83EAF29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4282" y="642922"/>
            <a:ext cx="3505580"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进口抽查环节分布</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63</a:t>
            </a:fld>
            <a:endParaRPr lang="zh-CN" altLang="en-US"/>
          </a:p>
        </p:txBody>
      </p:sp>
      <p:graphicFrame>
        <p:nvGraphicFramePr>
          <p:cNvPr id="9" name="图表 8"/>
          <p:cNvGraphicFramePr/>
          <p:nvPr/>
        </p:nvGraphicFramePr>
        <p:xfrm>
          <a:off x="2786050" y="571484"/>
          <a:ext cx="5198468" cy="482206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572000" y="5000640"/>
            <a:ext cx="2411215" cy="321328"/>
          </a:xfrm>
          <a:prstGeom prst="rect">
            <a:avLst/>
          </a:prstGeom>
          <a:noFill/>
        </p:spPr>
        <p:txBody>
          <a:bodyPr wrap="square" lIns="71332" tIns="35666" rIns="71332" bIns="35666" rtlCol="0">
            <a:spAutoFit/>
          </a:bodyPr>
          <a:lstStyle/>
          <a:p>
            <a:pPr>
              <a:lnSpc>
                <a:spcPct val="90000"/>
              </a:lnSpc>
            </a:pPr>
            <a:r>
              <a:rPr lang="zh-CN" altLang="en-US" dirty="0" smtClean="0">
                <a:solidFill>
                  <a:schemeClr val="bg2">
                    <a:lumMod val="50000"/>
                  </a:schemeClr>
                </a:solidFill>
                <a:latin typeface="方正小标宋简体" pitchFamily="65" charset="-122"/>
                <a:ea typeface="方正小标宋简体" pitchFamily="65" charset="-122"/>
              </a:rPr>
              <a:t>进口抽查环节分布图</a:t>
            </a:r>
            <a:endParaRPr lang="zh-CN" altLang="en-US" dirty="0">
              <a:solidFill>
                <a:schemeClr val="bg2">
                  <a:lumMod val="50000"/>
                </a:schemeClr>
              </a:solidFill>
              <a:latin typeface="方正小标宋简体" pitchFamily="65" charset="-122"/>
              <a:ea typeface="方正小标宋简体" pitchFamily="65" charset="-122"/>
            </a:endParaRPr>
          </a:p>
        </p:txBody>
      </p:sp>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8596" y="500046"/>
            <a:ext cx="3429917"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进口抽查不合格项分布</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64</a:t>
            </a:fld>
            <a:endParaRPr lang="zh-CN" altLang="en-US"/>
          </a:p>
        </p:txBody>
      </p:sp>
      <p:graphicFrame>
        <p:nvGraphicFramePr>
          <p:cNvPr id="4" name="图表 3"/>
          <p:cNvGraphicFramePr/>
          <p:nvPr/>
        </p:nvGraphicFramePr>
        <p:xfrm>
          <a:off x="785786" y="1142988"/>
          <a:ext cx="7663721" cy="4345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20" y="571484"/>
            <a:ext cx="5091283"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进口抽查不合格商品危害类别情况</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65</a:t>
            </a:fld>
            <a:endParaRPr lang="zh-CN" altLang="en-US"/>
          </a:p>
        </p:txBody>
      </p:sp>
      <p:graphicFrame>
        <p:nvGraphicFramePr>
          <p:cNvPr id="4" name="图表 3"/>
          <p:cNvGraphicFramePr/>
          <p:nvPr/>
        </p:nvGraphicFramePr>
        <p:xfrm>
          <a:off x="642910" y="1285864"/>
          <a:ext cx="7770906" cy="40481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00034" y="785798"/>
            <a:ext cx="3076841"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出口抽查环节分布</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66</a:t>
            </a:fld>
            <a:endParaRPr lang="zh-CN" altLang="en-US"/>
          </a:p>
        </p:txBody>
      </p:sp>
      <p:graphicFrame>
        <p:nvGraphicFramePr>
          <p:cNvPr id="6" name="图表 5"/>
          <p:cNvGraphicFramePr/>
          <p:nvPr/>
        </p:nvGraphicFramePr>
        <p:xfrm>
          <a:off x="3357554" y="1214426"/>
          <a:ext cx="4555359" cy="42267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7158" y="500046"/>
            <a:ext cx="3429917"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进口抽查不合格项分布</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67</a:t>
            </a:fld>
            <a:endParaRPr lang="zh-CN" altLang="en-US"/>
          </a:p>
        </p:txBody>
      </p:sp>
      <p:graphicFrame>
        <p:nvGraphicFramePr>
          <p:cNvPr id="4" name="图表 3"/>
          <p:cNvGraphicFramePr/>
          <p:nvPr/>
        </p:nvGraphicFramePr>
        <p:xfrm>
          <a:off x="642910" y="1071550"/>
          <a:ext cx="7663721" cy="4345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20" y="571484"/>
            <a:ext cx="5091283" cy="456749"/>
          </a:xfrm>
          <a:prstGeom prst="rect">
            <a:avLst/>
          </a:prstGeom>
          <a:noFill/>
        </p:spPr>
        <p:txBody>
          <a:bodyPr wrap="square" lIns="71332" tIns="35666" rIns="71332" bIns="35666">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rPr>
              <a:t>进口抽查不合格商品危害类别情况</a:t>
            </a:r>
            <a:endParaRPr lang="zh-CN" altLang="en-US"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方正小标宋简体" pitchFamily="65" charset="-122"/>
              <a:ea typeface="方正小标宋简体" pitchFamily="65" charset="-122"/>
            </a:endParaRPr>
          </a:p>
        </p:txBody>
      </p:sp>
      <p:sp>
        <p:nvSpPr>
          <p:cNvPr id="5" name="灯片编号占位符 4"/>
          <p:cNvSpPr>
            <a:spLocks noGrp="1"/>
          </p:cNvSpPr>
          <p:nvPr>
            <p:ph type="sldNum" sz="quarter" idx="12"/>
          </p:nvPr>
        </p:nvSpPr>
        <p:spPr/>
        <p:txBody>
          <a:bodyPr/>
          <a:lstStyle/>
          <a:p>
            <a:fld id="{A3F31473-23EB-4724-8B59-FE6D21D89FA4}" type="slidenum">
              <a:rPr lang="en-US" altLang="zh-CN" smtClean="0"/>
              <a:pPr/>
              <a:t>68</a:t>
            </a:fld>
            <a:endParaRPr lang="zh-CN" altLang="en-US"/>
          </a:p>
        </p:txBody>
      </p:sp>
      <p:graphicFrame>
        <p:nvGraphicFramePr>
          <p:cNvPr id="4" name="图表 3"/>
          <p:cNvGraphicFramePr/>
          <p:nvPr/>
        </p:nvGraphicFramePr>
        <p:xfrm>
          <a:off x="785786" y="1285864"/>
          <a:ext cx="7770906" cy="40481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948171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2000232" y="2071682"/>
            <a:ext cx="5143536" cy="1500198"/>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lnSpc>
                <a:spcPct val="150000"/>
              </a:lnSpc>
              <a:defRPr/>
            </a:pPr>
            <a:r>
              <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打击出口假冒伪劣</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8453194" y="3924722"/>
            <a:ext cx="799329" cy="1325917"/>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0" name="Freeform 24"/>
            <p:cNvSpPr>
              <a:spLocks/>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1" name="Freeform 25"/>
            <p:cNvSpPr>
              <a:spLocks/>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grpSp>
      <p:cxnSp>
        <p:nvCxnSpPr>
          <p:cNvPr id="45" name="直接连接符 44"/>
          <p:cNvCxnSpPr/>
          <p:nvPr/>
        </p:nvCxnSpPr>
        <p:spPr>
          <a:xfrm>
            <a:off x="1533526" y="573440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pic>
        <p:nvPicPr>
          <p:cNvPr id="21513" name="Picture 2"/>
          <p:cNvPicPr>
            <a:picLocks noChangeAspect="1" noChangeArrowheads="1"/>
          </p:cNvPicPr>
          <p:nvPr/>
        </p:nvPicPr>
        <p:blipFill>
          <a:blip r:embed="rId2"/>
          <a:srcRect/>
          <a:stretch>
            <a:fillRect/>
          </a:stretch>
        </p:blipFill>
        <p:spPr bwMode="auto">
          <a:xfrm>
            <a:off x="5751514" y="377472"/>
            <a:ext cx="3392487" cy="4720167"/>
          </a:xfrm>
          <a:prstGeom prst="rect">
            <a:avLst/>
          </a:prstGeom>
          <a:noFill/>
          <a:ln w="9525">
            <a:noFill/>
            <a:miter lim="800000"/>
            <a:headEnd/>
            <a:tailEnd/>
          </a:ln>
        </p:spPr>
      </p:pic>
      <p:pic>
        <p:nvPicPr>
          <p:cNvPr id="21514" name="标题 4"/>
          <p:cNvPicPr>
            <a:picLocks noChangeArrowheads="1"/>
          </p:cNvPicPr>
          <p:nvPr/>
        </p:nvPicPr>
        <p:blipFill>
          <a:blip r:embed="rId3"/>
          <a:srcRect/>
          <a:stretch>
            <a:fillRect/>
          </a:stretch>
        </p:blipFill>
        <p:spPr bwMode="auto">
          <a:xfrm>
            <a:off x="755650" y="4138084"/>
            <a:ext cx="5321300" cy="1310570"/>
          </a:xfrm>
          <a:prstGeom prst="rect">
            <a:avLst/>
          </a:prstGeom>
          <a:noFill/>
          <a:ln w="9525">
            <a:noFill/>
            <a:miter lim="800000"/>
            <a:headEnd/>
            <a:tailEnd/>
          </a:ln>
        </p:spPr>
      </p:pic>
      <p:sp>
        <p:nvSpPr>
          <p:cNvPr id="12" name="椭圆 8"/>
          <p:cNvSpPr/>
          <p:nvPr/>
        </p:nvSpPr>
        <p:spPr>
          <a:xfrm>
            <a:off x="6929455" y="4365636"/>
            <a:ext cx="1800225" cy="236361"/>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34" name="Picture 11" descr="图片2"/>
          <p:cNvPicPr>
            <a:picLocks noChangeAspect="1" noChangeArrowheads="1"/>
          </p:cNvPicPr>
          <p:nvPr/>
        </p:nvPicPr>
        <p:blipFill>
          <a:blip r:embed="rId4"/>
          <a:srcRect/>
          <a:stretch>
            <a:fillRect/>
          </a:stretch>
        </p:blipFill>
        <p:spPr bwMode="auto">
          <a:xfrm>
            <a:off x="1071538" y="555609"/>
            <a:ext cx="4286280" cy="342801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7143769" y="3651256"/>
            <a:ext cx="799329" cy="1325917"/>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0" name="Freeform 24"/>
            <p:cNvSpPr>
              <a:spLocks/>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1" name="Freeform 25"/>
            <p:cNvSpPr>
              <a:spLocks/>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3" name="组合 51"/>
          <p:cNvGrpSpPr>
            <a:grpSpLocks/>
          </p:cNvGrpSpPr>
          <p:nvPr/>
        </p:nvGrpSpPr>
        <p:grpSpPr bwMode="auto">
          <a:xfrm>
            <a:off x="1500166" y="2357434"/>
            <a:ext cx="5253041" cy="523220"/>
            <a:chOff x="1618063" y="1594800"/>
            <a:chExt cx="5252861" cy="524331"/>
          </a:xfrm>
        </p:grpSpPr>
        <p:sp>
          <p:nvSpPr>
            <p:cNvPr id="21525" name="矩形 26"/>
            <p:cNvSpPr>
              <a:spLocks noChangeArrowheads="1"/>
            </p:cNvSpPr>
            <p:nvPr/>
          </p:nvSpPr>
          <p:spPr bwMode="auto">
            <a:xfrm>
              <a:off x="2118112" y="1666390"/>
              <a:ext cx="4752812" cy="400960"/>
            </a:xfrm>
            <a:prstGeom prst="rect">
              <a:avLst/>
            </a:prstGeom>
            <a:noFill/>
            <a:ln w="9525">
              <a:noFill/>
              <a:miter lim="800000"/>
              <a:headEnd/>
              <a:tailEnd/>
            </a:ln>
          </p:spPr>
          <p:txBody>
            <a:bodyPr>
              <a:spAutoFit/>
            </a:bodyPr>
            <a:lstStyle/>
            <a:p>
              <a:r>
                <a:rPr lang="zh-CN" altLang="en-US" sz="2000" dirty="0">
                  <a:solidFill>
                    <a:schemeClr val="tx1"/>
                  </a:solidFill>
                  <a:ea typeface="微软雅黑" pitchFamily="34" charset="-122"/>
                </a:rPr>
                <a:t>党和国家赋予的政治任务。</a:t>
              </a:r>
              <a:endParaRPr lang="zh-CN" altLang="en-US" sz="2000" dirty="0">
                <a:solidFill>
                  <a:schemeClr val="tx1"/>
                </a:solidFill>
              </a:endParaRPr>
            </a:p>
          </p:txBody>
        </p:sp>
        <p:sp>
          <p:nvSpPr>
            <p:cNvPr id="30" name="矩形 29"/>
            <p:cNvSpPr/>
            <p:nvPr/>
          </p:nvSpPr>
          <p:spPr>
            <a:xfrm>
              <a:off x="1618063" y="1594800"/>
              <a:ext cx="484411" cy="524331"/>
            </a:xfrm>
            <a:prstGeom prst="rect">
              <a:avLst/>
            </a:prstGeom>
            <a:solidFill>
              <a:srgbClr val="DDDDDD"/>
            </a:solidFill>
          </p:spPr>
          <p:txBody>
            <a:bodyPr wrap="none">
              <a:spAutoFit/>
            </a:bodyPr>
            <a:lstStyle/>
            <a:p>
              <a:pPr fontAlgn="auto">
                <a:spcBef>
                  <a:spcPts val="0"/>
                </a:spcBef>
                <a:spcAft>
                  <a:spcPts val="0"/>
                </a:spcAft>
                <a:defRPr/>
              </a:pPr>
              <a:r>
                <a:rPr lang="en-US" altLang="zh-CN" sz="2800" dirty="0">
                  <a:latin typeface="+mj-ea"/>
                  <a:ea typeface="+mj-ea"/>
                </a:rPr>
                <a:t>1.</a:t>
              </a:r>
              <a:endParaRPr lang="zh-CN" altLang="en-US" dirty="0">
                <a:latin typeface="+mj-ea"/>
                <a:ea typeface="+mj-ea"/>
              </a:endParaRPr>
            </a:p>
          </p:txBody>
        </p:sp>
      </p:grpSp>
      <p:grpSp>
        <p:nvGrpSpPr>
          <p:cNvPr id="4" name="组合 56"/>
          <p:cNvGrpSpPr>
            <a:grpSpLocks/>
          </p:cNvGrpSpPr>
          <p:nvPr/>
        </p:nvGrpSpPr>
        <p:grpSpPr bwMode="auto">
          <a:xfrm>
            <a:off x="1500166" y="3000376"/>
            <a:ext cx="5072066" cy="523220"/>
            <a:chOff x="1618063" y="2233963"/>
            <a:chExt cx="5072339" cy="522567"/>
          </a:xfrm>
        </p:grpSpPr>
        <p:sp>
          <p:nvSpPr>
            <p:cNvPr id="21523" name="矩形 27"/>
            <p:cNvSpPr>
              <a:spLocks noChangeArrowheads="1"/>
            </p:cNvSpPr>
            <p:nvPr/>
          </p:nvSpPr>
          <p:spPr bwMode="auto">
            <a:xfrm>
              <a:off x="2118156" y="2305312"/>
              <a:ext cx="4572246" cy="399611"/>
            </a:xfrm>
            <a:prstGeom prst="rect">
              <a:avLst/>
            </a:prstGeom>
            <a:noFill/>
            <a:ln w="9525">
              <a:noFill/>
              <a:miter lim="800000"/>
              <a:headEnd/>
              <a:tailEnd/>
            </a:ln>
          </p:spPr>
          <p:txBody>
            <a:bodyPr>
              <a:spAutoFit/>
            </a:bodyPr>
            <a:lstStyle/>
            <a:p>
              <a:r>
                <a:rPr lang="zh-CN" altLang="en-US" sz="2000" dirty="0">
                  <a:solidFill>
                    <a:schemeClr val="tx1"/>
                  </a:solidFill>
                  <a:ea typeface="微软雅黑" pitchFamily="34" charset="-122"/>
                </a:rPr>
                <a:t>政府职能转变的内在要求。</a:t>
              </a:r>
              <a:endParaRPr lang="en-US" altLang="zh-CN" sz="2000" dirty="0">
                <a:solidFill>
                  <a:schemeClr val="tx1"/>
                </a:solidFill>
                <a:ea typeface="微软雅黑" pitchFamily="34" charset="-122"/>
              </a:endParaRPr>
            </a:p>
          </p:txBody>
        </p:sp>
        <p:sp>
          <p:nvSpPr>
            <p:cNvPr id="31" name="矩形 30"/>
            <p:cNvSpPr/>
            <p:nvPr/>
          </p:nvSpPr>
          <p:spPr>
            <a:xfrm>
              <a:off x="1618063" y="2233963"/>
              <a:ext cx="484454" cy="522567"/>
            </a:xfrm>
            <a:prstGeom prst="rect">
              <a:avLst/>
            </a:prstGeom>
            <a:solidFill>
              <a:srgbClr val="DDDDDD"/>
            </a:solidFill>
          </p:spPr>
          <p:txBody>
            <a:bodyPr wrap="none">
              <a:spAutoFit/>
            </a:bodyPr>
            <a:lstStyle/>
            <a:p>
              <a:pPr fontAlgn="auto">
                <a:spcBef>
                  <a:spcPts val="0"/>
                </a:spcBef>
                <a:spcAft>
                  <a:spcPts val="0"/>
                </a:spcAft>
                <a:defRPr/>
              </a:pPr>
              <a:r>
                <a:rPr lang="en-US" altLang="zh-CN" sz="2800" dirty="0">
                  <a:latin typeface="+mj-ea"/>
                  <a:ea typeface="+mj-ea"/>
                </a:rPr>
                <a:t>2.</a:t>
              </a:r>
              <a:endParaRPr lang="zh-CN" altLang="en-US" dirty="0">
                <a:latin typeface="+mj-ea"/>
                <a:ea typeface="+mj-ea"/>
              </a:endParaRPr>
            </a:p>
          </p:txBody>
        </p:sp>
      </p:grpSp>
      <p:grpSp>
        <p:nvGrpSpPr>
          <p:cNvPr id="12" name="组合 57"/>
          <p:cNvGrpSpPr>
            <a:grpSpLocks/>
          </p:cNvGrpSpPr>
          <p:nvPr/>
        </p:nvGrpSpPr>
        <p:grpSpPr bwMode="auto">
          <a:xfrm>
            <a:off x="1500166" y="3643318"/>
            <a:ext cx="5072066" cy="523220"/>
            <a:chOff x="1613215" y="2877526"/>
            <a:chExt cx="5072425" cy="524331"/>
          </a:xfrm>
        </p:grpSpPr>
        <p:sp>
          <p:nvSpPr>
            <p:cNvPr id="21521" name="矩形 28"/>
            <p:cNvSpPr>
              <a:spLocks noChangeArrowheads="1"/>
            </p:cNvSpPr>
            <p:nvPr/>
          </p:nvSpPr>
          <p:spPr bwMode="auto">
            <a:xfrm>
              <a:off x="2113316" y="2949116"/>
              <a:ext cx="4572324" cy="400960"/>
            </a:xfrm>
            <a:prstGeom prst="rect">
              <a:avLst/>
            </a:prstGeom>
            <a:noFill/>
            <a:ln w="9525">
              <a:noFill/>
              <a:miter lim="800000"/>
              <a:headEnd/>
              <a:tailEnd/>
            </a:ln>
          </p:spPr>
          <p:txBody>
            <a:bodyPr>
              <a:spAutoFit/>
            </a:bodyPr>
            <a:lstStyle/>
            <a:p>
              <a:r>
                <a:rPr lang="zh-CN" altLang="en-US" sz="2000" dirty="0">
                  <a:solidFill>
                    <a:schemeClr val="tx1"/>
                  </a:solidFill>
                  <a:ea typeface="微软雅黑" pitchFamily="34" charset="-122"/>
                </a:rPr>
                <a:t>外贸转型升级的必然要求。</a:t>
              </a:r>
              <a:endParaRPr lang="en-US" altLang="zh-CN" sz="2000" dirty="0">
                <a:solidFill>
                  <a:schemeClr val="tx1"/>
                </a:solidFill>
              </a:endParaRPr>
            </a:p>
          </p:txBody>
        </p:sp>
        <p:sp>
          <p:nvSpPr>
            <p:cNvPr id="32" name="矩形 31"/>
            <p:cNvSpPr/>
            <p:nvPr/>
          </p:nvSpPr>
          <p:spPr>
            <a:xfrm>
              <a:off x="1613215" y="2877526"/>
              <a:ext cx="484462" cy="524331"/>
            </a:xfrm>
            <a:prstGeom prst="rect">
              <a:avLst/>
            </a:prstGeom>
            <a:solidFill>
              <a:srgbClr val="DDDDDD"/>
            </a:solidFill>
          </p:spPr>
          <p:txBody>
            <a:bodyPr wrap="none">
              <a:spAutoFit/>
            </a:bodyPr>
            <a:lstStyle/>
            <a:p>
              <a:pPr fontAlgn="auto">
                <a:spcBef>
                  <a:spcPts val="0"/>
                </a:spcBef>
                <a:spcAft>
                  <a:spcPts val="0"/>
                </a:spcAft>
                <a:defRPr/>
              </a:pPr>
              <a:r>
                <a:rPr lang="en-US" altLang="zh-CN" sz="2800" dirty="0">
                  <a:latin typeface="+mj-ea"/>
                  <a:ea typeface="+mj-ea"/>
                </a:rPr>
                <a:t>3.</a:t>
              </a:r>
              <a:endParaRPr lang="zh-CN" altLang="en-US" dirty="0">
                <a:latin typeface="+mj-ea"/>
                <a:ea typeface="+mj-ea"/>
              </a:endParaRPr>
            </a:p>
          </p:txBody>
        </p:sp>
      </p:grpSp>
      <p:grpSp>
        <p:nvGrpSpPr>
          <p:cNvPr id="13" name="组合 32"/>
          <p:cNvGrpSpPr>
            <a:grpSpLocks/>
          </p:cNvGrpSpPr>
          <p:nvPr/>
        </p:nvGrpSpPr>
        <p:grpSpPr bwMode="auto">
          <a:xfrm>
            <a:off x="1142976" y="2143120"/>
            <a:ext cx="5884880" cy="3107984"/>
            <a:chOff x="988288" y="1580314"/>
            <a:chExt cx="4879856" cy="1916964"/>
          </a:xfrm>
        </p:grpSpPr>
        <p:sp>
          <p:nvSpPr>
            <p:cNvPr id="35" name="弧形 34"/>
            <p:cNvSpPr/>
            <p:nvPr/>
          </p:nvSpPr>
          <p:spPr>
            <a:xfrm>
              <a:off x="988289" y="2407874"/>
              <a:ext cx="1089353" cy="1089404"/>
            </a:xfrm>
            <a:prstGeom prst="arc">
              <a:avLst>
                <a:gd name="adj1" fmla="val 5495561"/>
                <a:gd name="adj2" fmla="val 10800000"/>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cxnSp>
          <p:nvCxnSpPr>
            <p:cNvPr id="36" name="直接连接符 35"/>
            <p:cNvCxnSpPr>
              <a:endCxn id="35" idx="2"/>
            </p:cNvCxnSpPr>
            <p:nvPr/>
          </p:nvCxnSpPr>
          <p:spPr>
            <a:xfrm rot="16200000" flipH="1">
              <a:off x="302158" y="2266444"/>
              <a:ext cx="1372261" cy="1"/>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5" idx="0"/>
            </p:cNvCxnSpPr>
            <p:nvPr/>
          </p:nvCxnSpPr>
          <p:spPr>
            <a:xfrm>
              <a:off x="1518674" y="3497278"/>
              <a:ext cx="4349470" cy="0"/>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grpSp>
      <p:sp>
        <p:nvSpPr>
          <p:cNvPr id="44" name="矩形 43"/>
          <p:cNvSpPr>
            <a:spLocks noChangeArrowheads="1"/>
          </p:cNvSpPr>
          <p:nvPr/>
        </p:nvSpPr>
        <p:spPr bwMode="auto">
          <a:xfrm>
            <a:off x="395288" y="777875"/>
            <a:ext cx="2605076" cy="523220"/>
          </a:xfrm>
          <a:prstGeom prst="rect">
            <a:avLst/>
          </a:prstGeom>
          <a:solidFill>
            <a:srgbClr val="0070C0"/>
          </a:solidFill>
          <a:ln w="12700">
            <a:noFill/>
            <a:miter lim="800000"/>
            <a:headEnd/>
            <a:tailEnd/>
          </a:ln>
        </p:spPr>
        <p:txBody>
          <a:bodyPr wrap="square" anchor="ctr">
            <a:spAutoFit/>
          </a:bodyPr>
          <a:lstStyle/>
          <a:p>
            <a:pPr algn="ctr"/>
            <a:r>
              <a:rPr lang="zh-CN" altLang="en-US" sz="2800" b="1" dirty="0">
                <a:solidFill>
                  <a:srgbClr val="FFFFFF"/>
                </a:solidFill>
                <a:latin typeface="微软雅黑" pitchFamily="34" charset="-122"/>
                <a:ea typeface="微软雅黑" pitchFamily="34" charset="-122"/>
                <a:cs typeface="Lao UI"/>
              </a:rPr>
              <a:t>总局“定位”</a:t>
            </a:r>
          </a:p>
        </p:txBody>
      </p:sp>
      <p:grpSp>
        <p:nvGrpSpPr>
          <p:cNvPr id="14" name="组合 58"/>
          <p:cNvGrpSpPr>
            <a:grpSpLocks/>
          </p:cNvGrpSpPr>
          <p:nvPr/>
        </p:nvGrpSpPr>
        <p:grpSpPr bwMode="auto">
          <a:xfrm>
            <a:off x="1500166" y="4286259"/>
            <a:ext cx="5030788" cy="523220"/>
            <a:chOff x="1612800" y="3548726"/>
            <a:chExt cx="5030870" cy="522567"/>
          </a:xfrm>
        </p:grpSpPr>
        <p:sp>
          <p:nvSpPr>
            <p:cNvPr id="50" name="矩形 49"/>
            <p:cNvSpPr/>
            <p:nvPr/>
          </p:nvSpPr>
          <p:spPr>
            <a:xfrm>
              <a:off x="1612800" y="3548726"/>
              <a:ext cx="484436" cy="522567"/>
            </a:xfrm>
            <a:prstGeom prst="rect">
              <a:avLst/>
            </a:prstGeom>
            <a:solidFill>
              <a:srgbClr val="DDDDDD"/>
            </a:solidFill>
          </p:spPr>
          <p:txBody>
            <a:bodyPr wrap="none">
              <a:spAutoFit/>
            </a:bodyPr>
            <a:lstStyle/>
            <a:p>
              <a:pPr fontAlgn="auto">
                <a:spcBef>
                  <a:spcPts val="0"/>
                </a:spcBef>
                <a:spcAft>
                  <a:spcPts val="0"/>
                </a:spcAft>
                <a:defRPr/>
              </a:pPr>
              <a:r>
                <a:rPr lang="en-US" altLang="zh-CN" sz="2800" dirty="0">
                  <a:latin typeface="+mj-ea"/>
                  <a:ea typeface="+mj-ea"/>
                </a:rPr>
                <a:t>4.</a:t>
              </a:r>
              <a:endParaRPr lang="zh-CN" altLang="en-US" dirty="0">
                <a:latin typeface="+mj-ea"/>
                <a:ea typeface="+mj-ea"/>
              </a:endParaRPr>
            </a:p>
          </p:txBody>
        </p:sp>
        <p:sp>
          <p:nvSpPr>
            <p:cNvPr id="21517" name="矩形 50"/>
            <p:cNvSpPr>
              <a:spLocks noChangeArrowheads="1"/>
            </p:cNvSpPr>
            <p:nvPr/>
          </p:nvSpPr>
          <p:spPr bwMode="auto">
            <a:xfrm>
              <a:off x="2071595" y="3631529"/>
              <a:ext cx="4572075" cy="399611"/>
            </a:xfrm>
            <a:prstGeom prst="rect">
              <a:avLst/>
            </a:prstGeom>
            <a:noFill/>
            <a:ln w="9525">
              <a:noFill/>
              <a:miter lim="800000"/>
              <a:headEnd/>
              <a:tailEnd/>
            </a:ln>
          </p:spPr>
          <p:txBody>
            <a:bodyPr>
              <a:spAutoFit/>
            </a:bodyPr>
            <a:lstStyle/>
            <a:p>
              <a:r>
                <a:rPr lang="zh-CN" altLang="en-US" sz="2000" dirty="0">
                  <a:solidFill>
                    <a:schemeClr val="tx1"/>
                  </a:solidFill>
                  <a:ea typeface="微软雅黑" pitchFamily="34" charset="-122"/>
                </a:rPr>
                <a:t>树立对外形象的重大举措。 </a:t>
              </a:r>
              <a:endParaRPr lang="en-US" altLang="zh-CN" sz="2000" dirty="0">
                <a:solidFill>
                  <a:schemeClr val="tx1"/>
                </a:solidFill>
                <a:ea typeface="微软雅黑" pitchFamily="34" charset="-122"/>
              </a:endParaRPr>
            </a:p>
          </p:txBody>
        </p:sp>
      </p:grpSp>
      <p:cxnSp>
        <p:nvCxnSpPr>
          <p:cNvPr id="45" name="直接连接符 44"/>
          <p:cNvCxnSpPr/>
          <p:nvPr/>
        </p:nvCxnSpPr>
        <p:spPr>
          <a:xfrm>
            <a:off x="1533526" y="573440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pic>
        <p:nvPicPr>
          <p:cNvPr id="33" name="图片 18" descr="假冒伪劣.jpg"/>
          <p:cNvPicPr>
            <a:picLocks noChangeAspect="1"/>
          </p:cNvPicPr>
          <p:nvPr/>
        </p:nvPicPr>
        <p:blipFill>
          <a:blip r:embed="rId2"/>
          <a:srcRect t="9525" r="14285"/>
          <a:stretch>
            <a:fillRect/>
          </a:stretch>
        </p:blipFill>
        <p:spPr bwMode="auto">
          <a:xfrm>
            <a:off x="6000760" y="1269989"/>
            <a:ext cx="2526648" cy="222251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 calcmode="lin" valueType="num">
                                      <p:cBhvr additive="base">
                                        <p:cTn id="9" dur="500" fill="hold"/>
                                        <p:tgtEl>
                                          <p:spTgt spid="33"/>
                                        </p:tgtEl>
                                        <p:attrNameLst>
                                          <p:attrName>ppt_x</p:attrName>
                                        </p:attrNameLst>
                                      </p:cBhvr>
                                      <p:tavLst>
                                        <p:tav tm="0">
                                          <p:val>
                                            <p:strVal val="#ppt_x"/>
                                          </p:val>
                                        </p:tav>
                                        <p:tav tm="100000">
                                          <p:val>
                                            <p:strVal val="#ppt_x"/>
                                          </p:val>
                                        </p:tav>
                                      </p:tavLst>
                                    </p:anim>
                                    <p:anim calcmode="lin" valueType="num">
                                      <p:cBhvr additive="base">
                                        <p:cTn id="1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lide(fromBottom)">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a:grpSpLocks/>
          </p:cNvGrpSpPr>
          <p:nvPr/>
        </p:nvGrpSpPr>
        <p:grpSpPr bwMode="auto">
          <a:xfrm>
            <a:off x="5857884" y="1031863"/>
            <a:ext cx="2628900" cy="372181"/>
            <a:chOff x="1059488" y="893476"/>
            <a:chExt cx="4130868" cy="371847"/>
          </a:xfrm>
        </p:grpSpPr>
        <p:sp>
          <p:nvSpPr>
            <p:cNvPr id="8" name="矩形 7"/>
            <p:cNvSpPr/>
            <p:nvPr/>
          </p:nvSpPr>
          <p:spPr>
            <a:xfrm>
              <a:off x="1074455" y="941059"/>
              <a:ext cx="324283" cy="324264"/>
            </a:xfrm>
            <a:prstGeom prst="rect">
              <a:avLst/>
            </a:prstGeom>
            <a:noFill/>
            <a:ln w="38100">
              <a:solidFill>
                <a:srgbClr val="04AE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22577" name="Picture 2" descr="C:\Users\Administrator\Desktop\对勾.png"/>
            <p:cNvPicPr>
              <a:picLocks noChangeAspect="1" noChangeArrowheads="1"/>
            </p:cNvPicPr>
            <p:nvPr/>
          </p:nvPicPr>
          <p:blipFill>
            <a:blip r:embed="rId2"/>
            <a:srcRect/>
            <a:stretch>
              <a:fillRect/>
            </a:stretch>
          </p:blipFill>
          <p:spPr bwMode="auto">
            <a:xfrm>
              <a:off x="1059488" y="893476"/>
              <a:ext cx="438012" cy="371022"/>
            </a:xfrm>
            <a:prstGeom prst="rect">
              <a:avLst/>
            </a:prstGeom>
            <a:noFill/>
            <a:ln w="9525">
              <a:noFill/>
              <a:miter lim="800000"/>
              <a:headEnd/>
              <a:tailEnd/>
            </a:ln>
          </p:spPr>
        </p:pic>
        <p:cxnSp>
          <p:nvCxnSpPr>
            <p:cNvPr id="10" name="直接连接符 9"/>
            <p:cNvCxnSpPr/>
            <p:nvPr/>
          </p:nvCxnSpPr>
          <p:spPr>
            <a:xfrm>
              <a:off x="1433661" y="1263560"/>
              <a:ext cx="3756695" cy="0"/>
            </a:xfrm>
            <a:prstGeom prst="line">
              <a:avLst/>
            </a:prstGeom>
            <a:ln w="38100">
              <a:solidFill>
                <a:srgbClr val="04AEDA"/>
              </a:solidFill>
              <a:prstDash val="sysDot"/>
            </a:ln>
          </p:spPr>
          <p:style>
            <a:lnRef idx="1">
              <a:schemeClr val="accent1"/>
            </a:lnRef>
            <a:fillRef idx="0">
              <a:schemeClr val="accent1"/>
            </a:fillRef>
            <a:effectRef idx="0">
              <a:schemeClr val="accent1"/>
            </a:effectRef>
            <a:fontRef idx="minor">
              <a:schemeClr val="tx1"/>
            </a:fontRef>
          </p:style>
        </p:cxnSp>
      </p:grpSp>
      <p:sp>
        <p:nvSpPr>
          <p:cNvPr id="146" name="AutoShape 6"/>
          <p:cNvSpPr>
            <a:spLocks noChangeArrowheads="1"/>
          </p:cNvSpPr>
          <p:nvPr/>
        </p:nvSpPr>
        <p:spPr bwMode="auto">
          <a:xfrm rot="5400000">
            <a:off x="4237656" y="2690195"/>
            <a:ext cx="400402" cy="449263"/>
          </a:xfrm>
          <a:prstGeom prst="chevron">
            <a:avLst>
              <a:gd name="adj" fmla="val 52514"/>
            </a:avLst>
          </a:prstGeom>
          <a:solidFill>
            <a:schemeClr val="accent1"/>
          </a:solidFill>
          <a:ln w="9525">
            <a:noFill/>
            <a:miter lim="800000"/>
            <a:headEnd/>
            <a:tailEnd/>
          </a:ln>
        </p:spPr>
        <p:txBody>
          <a:bodyPr wrap="none" anchor="ctr"/>
          <a:lstStyle/>
          <a:p>
            <a:endParaRPr lang="zh-CN" altLang="en-US"/>
          </a:p>
        </p:txBody>
      </p:sp>
      <p:sp>
        <p:nvSpPr>
          <p:cNvPr id="147" name="AutoShape 7"/>
          <p:cNvSpPr>
            <a:spLocks noChangeArrowheads="1"/>
          </p:cNvSpPr>
          <p:nvPr/>
        </p:nvSpPr>
        <p:spPr bwMode="auto">
          <a:xfrm rot="5400000">
            <a:off x="6738850" y="2689315"/>
            <a:ext cx="398639" cy="449262"/>
          </a:xfrm>
          <a:prstGeom prst="chevron">
            <a:avLst>
              <a:gd name="adj" fmla="val 52514"/>
            </a:avLst>
          </a:prstGeom>
          <a:solidFill>
            <a:schemeClr val="hlink"/>
          </a:solidFill>
          <a:ln w="9525">
            <a:noFill/>
            <a:miter lim="800000"/>
            <a:headEnd/>
            <a:tailEnd/>
          </a:ln>
        </p:spPr>
        <p:txBody>
          <a:bodyPr wrap="none" anchor="ctr"/>
          <a:lstStyle/>
          <a:p>
            <a:endParaRPr lang="zh-CN" altLang="en-US"/>
          </a:p>
        </p:txBody>
      </p:sp>
      <p:grpSp>
        <p:nvGrpSpPr>
          <p:cNvPr id="7" name="组合 48"/>
          <p:cNvGrpSpPr>
            <a:grpSpLocks/>
          </p:cNvGrpSpPr>
          <p:nvPr/>
        </p:nvGrpSpPr>
        <p:grpSpPr bwMode="auto">
          <a:xfrm>
            <a:off x="6156325" y="1418167"/>
            <a:ext cx="1365250" cy="1098903"/>
            <a:chOff x="6086499" y="1203312"/>
            <a:chExt cx="1701175" cy="1277938"/>
          </a:xfrm>
        </p:grpSpPr>
        <p:sp>
          <p:nvSpPr>
            <p:cNvPr id="3" name="Oval 8"/>
            <p:cNvSpPr>
              <a:spLocks noChangeArrowheads="1"/>
            </p:cNvSpPr>
            <p:nvPr/>
          </p:nvSpPr>
          <p:spPr bwMode="auto">
            <a:xfrm>
              <a:off x="6302114" y="1537669"/>
              <a:ext cx="323682" cy="6039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4" name="Oval 9"/>
            <p:cNvSpPr>
              <a:spLocks noChangeArrowheads="1"/>
            </p:cNvSpPr>
            <p:nvPr/>
          </p:nvSpPr>
          <p:spPr bwMode="auto">
            <a:xfrm>
              <a:off x="6086499" y="1537669"/>
              <a:ext cx="1701175" cy="621532"/>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5" name="Oval 10"/>
            <p:cNvSpPr>
              <a:spLocks noChangeArrowheads="1"/>
            </p:cNvSpPr>
            <p:nvPr/>
          </p:nvSpPr>
          <p:spPr bwMode="auto">
            <a:xfrm>
              <a:off x="6197273" y="1541771"/>
              <a:ext cx="1483583" cy="621532"/>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6" name="Oval 11"/>
            <p:cNvSpPr>
              <a:spLocks noChangeArrowheads="1"/>
            </p:cNvSpPr>
            <p:nvPr/>
          </p:nvSpPr>
          <p:spPr bwMode="auto">
            <a:xfrm>
              <a:off x="6197273" y="1545874"/>
              <a:ext cx="1483583" cy="621532"/>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2569" name="Oval 12"/>
            <p:cNvSpPr>
              <a:spLocks noChangeArrowheads="1"/>
            </p:cNvSpPr>
            <p:nvPr/>
          </p:nvSpPr>
          <p:spPr bwMode="auto">
            <a:xfrm>
              <a:off x="6270463" y="1535617"/>
              <a:ext cx="1335225" cy="621533"/>
            </a:xfrm>
            <a:prstGeom prst="ellipse">
              <a:avLst/>
            </a:prstGeom>
            <a:solidFill>
              <a:srgbClr val="333333"/>
            </a:solidFill>
            <a:ln w="9525">
              <a:noFill/>
              <a:round/>
              <a:headEnd/>
              <a:tailEnd/>
            </a:ln>
          </p:spPr>
          <p:txBody>
            <a:bodyPr anchor="ctr">
              <a:spAutoFit/>
            </a:bodyPr>
            <a:lstStyle/>
            <a:p>
              <a:endParaRPr lang="zh-CN" altLang="en-US"/>
            </a:p>
          </p:txBody>
        </p:sp>
        <p:grpSp>
          <p:nvGrpSpPr>
            <p:cNvPr id="9" name="Group 33"/>
            <p:cNvGrpSpPr>
              <a:grpSpLocks/>
            </p:cNvGrpSpPr>
            <p:nvPr/>
          </p:nvGrpSpPr>
          <p:grpSpPr bwMode="auto">
            <a:xfrm>
              <a:off x="6292080" y="1203312"/>
              <a:ext cx="1292225" cy="1277938"/>
              <a:chOff x="0" y="0"/>
              <a:chExt cx="1252" cy="1252"/>
            </a:xfrm>
          </p:grpSpPr>
          <p:sp>
            <p:nvSpPr>
              <p:cNvPr id="22572"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2573"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2574"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2575"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2571" name="Text Box 38"/>
            <p:cNvSpPr txBox="1">
              <a:spLocks noChangeArrowheads="1"/>
            </p:cNvSpPr>
            <p:nvPr/>
          </p:nvSpPr>
          <p:spPr bwMode="auto">
            <a:xfrm>
              <a:off x="6359478" y="1359316"/>
              <a:ext cx="1141370" cy="966384"/>
            </a:xfrm>
            <a:prstGeom prst="rect">
              <a:avLst/>
            </a:prstGeom>
            <a:noFill/>
            <a:ln w="9525">
              <a:noFill/>
              <a:miter lim="800000"/>
              <a:headEnd/>
              <a:tailEnd/>
            </a:ln>
          </p:spPr>
          <p:txBody>
            <a:bodyPr>
              <a:spAutoFit/>
            </a:bodyPr>
            <a:lstStyle/>
            <a:p>
              <a:pPr algn="ctr" eaLnBrk="0" hangingPunct="0"/>
              <a:r>
                <a:rPr lang="en-US" altLang="zh-CN" sz="4800" b="1">
                  <a:latin typeface="微软雅黑" pitchFamily="34" charset="-122"/>
                  <a:ea typeface="微软雅黑" pitchFamily="34" charset="-122"/>
                </a:rPr>
                <a:t>4</a:t>
              </a:r>
            </a:p>
          </p:txBody>
        </p:sp>
      </p:grpSp>
      <p:sp>
        <p:nvSpPr>
          <p:cNvPr id="184" name="AutoShape 6"/>
          <p:cNvSpPr>
            <a:spLocks noChangeArrowheads="1"/>
          </p:cNvSpPr>
          <p:nvPr/>
        </p:nvSpPr>
        <p:spPr bwMode="auto">
          <a:xfrm rot="5400000">
            <a:off x="1808781" y="2690195"/>
            <a:ext cx="400402" cy="449263"/>
          </a:xfrm>
          <a:prstGeom prst="chevron">
            <a:avLst>
              <a:gd name="adj" fmla="val 52514"/>
            </a:avLst>
          </a:prstGeom>
          <a:solidFill>
            <a:srgbClr val="008000"/>
          </a:solidFill>
          <a:ln w="9525">
            <a:noFill/>
            <a:miter lim="800000"/>
            <a:headEnd/>
            <a:tailEnd/>
          </a:ln>
        </p:spPr>
        <p:txBody>
          <a:bodyPr wrap="none" anchor="ctr"/>
          <a:lstStyle/>
          <a:p>
            <a:endParaRPr lang="zh-CN" altLang="en-US"/>
          </a:p>
        </p:txBody>
      </p:sp>
      <p:sp>
        <p:nvSpPr>
          <p:cNvPr id="185" name="AutoShape 2"/>
          <p:cNvSpPr>
            <a:spLocks noChangeArrowheads="1"/>
          </p:cNvSpPr>
          <p:nvPr/>
        </p:nvSpPr>
        <p:spPr bwMode="auto">
          <a:xfrm>
            <a:off x="1071563" y="3072695"/>
            <a:ext cx="1839912" cy="2099028"/>
          </a:xfrm>
          <a:prstGeom prst="roundRect">
            <a:avLst>
              <a:gd name="adj" fmla="val 13745"/>
            </a:avLst>
          </a:prstGeom>
          <a:gradFill>
            <a:gsLst>
              <a:gs pos="0">
                <a:srgbClr val="0AC285"/>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eaLnBrk="0" hangingPunct="0">
              <a:lnSpc>
                <a:spcPts val="4500"/>
              </a:lnSpc>
              <a:buFont typeface="Wingdings" pitchFamily="2" charset="2"/>
              <a:buChar char="Ø"/>
              <a:defRPr/>
            </a:pPr>
            <a:r>
              <a:rPr lang="zh-CN" altLang="en-US" sz="2400" b="1">
                <a:solidFill>
                  <a:srgbClr val="FF0000"/>
                </a:solidFill>
                <a:ea typeface="微软雅黑" pitchFamily="34" charset="-122"/>
              </a:rPr>
              <a:t>两个环节</a:t>
            </a:r>
            <a:r>
              <a:rPr lang="zh-CN" altLang="en-US" sz="2400">
                <a:solidFill>
                  <a:srgbClr val="FF0000"/>
                </a:solidFill>
                <a:ea typeface="微软雅黑" pitchFamily="34" charset="-122"/>
              </a:rPr>
              <a:t>   </a:t>
            </a:r>
            <a:r>
              <a:rPr lang="zh-CN" altLang="en-US" sz="2000">
                <a:solidFill>
                  <a:schemeClr val="tx1"/>
                </a:solidFill>
                <a:ea typeface="微软雅黑" pitchFamily="34" charset="-122"/>
              </a:rPr>
              <a:t>生产组织</a:t>
            </a:r>
          </a:p>
          <a:p>
            <a:pPr algn="ctr" eaLnBrk="0" hangingPunct="0">
              <a:lnSpc>
                <a:spcPts val="4500"/>
              </a:lnSpc>
              <a:buFont typeface="Wingdings" pitchFamily="2" charset="2"/>
              <a:buNone/>
              <a:defRPr/>
            </a:pPr>
            <a:r>
              <a:rPr lang="zh-CN" altLang="en-US" sz="2000">
                <a:solidFill>
                  <a:schemeClr val="tx1"/>
                </a:solidFill>
                <a:ea typeface="微软雅黑" pitchFamily="34" charset="-122"/>
              </a:rPr>
              <a:t>出口放行</a:t>
            </a:r>
            <a:endParaRPr lang="en-US" altLang="zh-CN" sz="2000">
              <a:solidFill>
                <a:schemeClr val="tx1"/>
              </a:solidFill>
              <a:ea typeface="微软雅黑" pitchFamily="34" charset="-122"/>
            </a:endParaRPr>
          </a:p>
        </p:txBody>
      </p:sp>
      <p:sp>
        <p:nvSpPr>
          <p:cNvPr id="187" name="AutoShape 2"/>
          <p:cNvSpPr>
            <a:spLocks noChangeArrowheads="1"/>
          </p:cNvSpPr>
          <p:nvPr/>
        </p:nvSpPr>
        <p:spPr bwMode="auto">
          <a:xfrm>
            <a:off x="3571875" y="3072695"/>
            <a:ext cx="1857381" cy="2099028"/>
          </a:xfrm>
          <a:prstGeom prst="roundRect">
            <a:avLst>
              <a:gd name="adj" fmla="val 13745"/>
            </a:avLst>
          </a:prstGeom>
          <a:gradFill>
            <a:gsLst>
              <a:gs pos="0">
                <a:srgbClr val="00B0F0"/>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eaLnBrk="0" hangingPunct="0">
              <a:lnSpc>
                <a:spcPts val="3400"/>
              </a:lnSpc>
              <a:buFont typeface="Wingdings" pitchFamily="2" charset="2"/>
              <a:buChar char="Ø"/>
              <a:defRPr/>
            </a:pPr>
            <a:r>
              <a:rPr kumimoji="1" lang="zh-CN" altLang="en-US" sz="2400" b="1" dirty="0">
                <a:solidFill>
                  <a:srgbClr val="FF0000"/>
                </a:solidFill>
                <a:ea typeface="微软雅黑" pitchFamily="34" charset="-122"/>
              </a:rPr>
              <a:t>三个机制</a:t>
            </a:r>
            <a:r>
              <a:rPr lang="zh-CN" altLang="en-US" sz="2000" dirty="0">
                <a:solidFill>
                  <a:schemeClr val="tx1"/>
                </a:solidFill>
                <a:ea typeface="微软雅黑" pitchFamily="34" charset="-122"/>
              </a:rPr>
              <a:t>信息共享</a:t>
            </a:r>
          </a:p>
          <a:p>
            <a:pPr algn="ctr" eaLnBrk="0" hangingPunct="0">
              <a:lnSpc>
                <a:spcPts val="3400"/>
              </a:lnSpc>
              <a:buFont typeface="Wingdings" pitchFamily="2" charset="2"/>
              <a:buNone/>
              <a:defRPr/>
            </a:pPr>
            <a:r>
              <a:rPr lang="zh-CN" altLang="en-US" sz="2000" dirty="0">
                <a:solidFill>
                  <a:schemeClr val="tx1"/>
                </a:solidFill>
                <a:ea typeface="微软雅黑" pitchFamily="34" charset="-122"/>
              </a:rPr>
              <a:t>责任追溯</a:t>
            </a:r>
          </a:p>
          <a:p>
            <a:pPr algn="ctr" eaLnBrk="0" hangingPunct="0">
              <a:lnSpc>
                <a:spcPts val="3400"/>
              </a:lnSpc>
              <a:buFont typeface="Wingdings" pitchFamily="2" charset="2"/>
              <a:buNone/>
              <a:defRPr/>
            </a:pPr>
            <a:r>
              <a:rPr lang="zh-CN" altLang="en-US" sz="2000" dirty="0">
                <a:solidFill>
                  <a:schemeClr val="tx1"/>
                </a:solidFill>
                <a:ea typeface="微软雅黑" pitchFamily="34" charset="-122"/>
              </a:rPr>
              <a:t>执法协作</a:t>
            </a:r>
            <a:endParaRPr lang="en-US" altLang="zh-CN" sz="2000" dirty="0">
              <a:solidFill>
                <a:schemeClr val="tx1"/>
              </a:solidFill>
              <a:ea typeface="微软雅黑" pitchFamily="34" charset="-122"/>
            </a:endParaRPr>
          </a:p>
        </p:txBody>
      </p:sp>
      <p:sp>
        <p:nvSpPr>
          <p:cNvPr id="188" name="AutoShape 2"/>
          <p:cNvSpPr>
            <a:spLocks noChangeArrowheads="1"/>
          </p:cNvSpPr>
          <p:nvPr/>
        </p:nvSpPr>
        <p:spPr bwMode="auto">
          <a:xfrm>
            <a:off x="6072188" y="3097389"/>
            <a:ext cx="1955800" cy="2046111"/>
          </a:xfrm>
          <a:prstGeom prst="roundRect">
            <a:avLst>
              <a:gd name="adj" fmla="val 13745"/>
            </a:avLst>
          </a:prstGeom>
          <a:gradFill>
            <a:gsLst>
              <a:gs pos="0">
                <a:srgbClr val="FF9900"/>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eaLnBrk="0" hangingPunct="0">
              <a:lnSpc>
                <a:spcPts val="2600"/>
              </a:lnSpc>
              <a:buFont typeface="Wingdings" pitchFamily="2" charset="2"/>
              <a:buChar char="Ø"/>
              <a:defRPr/>
            </a:pPr>
            <a:r>
              <a:rPr kumimoji="1" lang="zh-CN" altLang="en-US" sz="2400" b="1" dirty="0">
                <a:solidFill>
                  <a:srgbClr val="FF0000"/>
                </a:solidFill>
                <a:latin typeface="微软雅黑" pitchFamily="34" charset="-122"/>
                <a:ea typeface="微软雅黑" pitchFamily="34" charset="-122"/>
              </a:rPr>
              <a:t>四个领域</a:t>
            </a:r>
          </a:p>
          <a:p>
            <a:pPr algn="ctr">
              <a:lnSpc>
                <a:spcPts val="2600"/>
              </a:lnSpc>
              <a:defRPr/>
            </a:pPr>
            <a:r>
              <a:rPr kumimoji="1" lang="zh-CN" altLang="en-US" b="1" u="sng" dirty="0">
                <a:solidFill>
                  <a:schemeClr val="tx1"/>
                </a:solidFill>
                <a:latin typeface="微软雅黑" pitchFamily="34" charset="-122"/>
                <a:ea typeface="微软雅黑" pitchFamily="34" charset="-122"/>
              </a:rPr>
              <a:t>双边协议国家</a:t>
            </a:r>
            <a:r>
              <a:rPr kumimoji="1" lang="zh-CN" altLang="en-US" dirty="0">
                <a:solidFill>
                  <a:schemeClr val="tx1"/>
                </a:solidFill>
                <a:latin typeface="微软雅黑" pitchFamily="34" charset="-122"/>
                <a:ea typeface="微软雅黑" pitchFamily="34" charset="-122"/>
              </a:rPr>
              <a:t>                  市场采购     </a:t>
            </a:r>
          </a:p>
          <a:p>
            <a:pPr algn="ctr">
              <a:lnSpc>
                <a:spcPts val="2600"/>
              </a:lnSpc>
              <a:defRPr/>
            </a:pPr>
            <a:r>
              <a:rPr kumimoji="1" lang="zh-CN" altLang="en-US" dirty="0">
                <a:solidFill>
                  <a:schemeClr val="tx1"/>
                </a:solidFill>
                <a:latin typeface="微软雅黑" pitchFamily="34" charset="-122"/>
                <a:ea typeface="微软雅黑" pitchFamily="34" charset="-122"/>
              </a:rPr>
              <a:t>边民互市                     跨境电子商务</a:t>
            </a:r>
            <a:endParaRPr kumimoji="1" lang="en-US" altLang="zh-CN" dirty="0">
              <a:solidFill>
                <a:schemeClr val="tx1"/>
              </a:solidFill>
              <a:latin typeface="微软雅黑" pitchFamily="34" charset="-122"/>
              <a:ea typeface="微软雅黑" pitchFamily="34" charset="-122"/>
            </a:endParaRPr>
          </a:p>
        </p:txBody>
      </p:sp>
      <p:sp>
        <p:nvSpPr>
          <p:cNvPr id="22537" name="Rectangle 1"/>
          <p:cNvSpPr>
            <a:spLocks noChangeArrowheads="1"/>
          </p:cNvSpPr>
          <p:nvPr/>
        </p:nvSpPr>
        <p:spPr bwMode="auto">
          <a:xfrm>
            <a:off x="6072198" y="952487"/>
            <a:ext cx="2428892" cy="400110"/>
          </a:xfrm>
          <a:prstGeom prst="rect">
            <a:avLst/>
          </a:prstGeom>
          <a:noFill/>
          <a:ln w="9525">
            <a:noFill/>
            <a:miter lim="800000"/>
            <a:headEnd/>
            <a:tailEnd/>
          </a:ln>
        </p:spPr>
        <p:txBody>
          <a:bodyPr wrap="square" anchor="ctr">
            <a:spAutoFit/>
          </a:bodyPr>
          <a:lstStyle/>
          <a:p>
            <a:r>
              <a:rPr lang="zh-CN" altLang="en-US" sz="2000" dirty="0">
                <a:solidFill>
                  <a:schemeClr val="tx1"/>
                </a:solidFill>
                <a:latin typeface="方正大黑简体" pitchFamily="2" charset="-122"/>
                <a:ea typeface="方正大黑简体" pitchFamily="2" charset="-122"/>
                <a:cs typeface="Times New Roman" pitchFamily="18" charset="0"/>
              </a:rPr>
              <a:t>建立“</a:t>
            </a:r>
            <a:r>
              <a:rPr lang="en-US" altLang="zh-CN" sz="2000" dirty="0">
                <a:solidFill>
                  <a:schemeClr val="tx1"/>
                </a:solidFill>
                <a:latin typeface="方正大黑简体" pitchFamily="2" charset="-122"/>
                <a:ea typeface="方正大黑简体" pitchFamily="2" charset="-122"/>
                <a:cs typeface="Times New Roman" pitchFamily="18" charset="0"/>
              </a:rPr>
              <a:t>23443”</a:t>
            </a:r>
            <a:r>
              <a:rPr lang="zh-CN" altLang="en-US" sz="2000" dirty="0">
                <a:solidFill>
                  <a:schemeClr val="tx1"/>
                </a:solidFill>
                <a:latin typeface="方正大黑简体" pitchFamily="2" charset="-122"/>
                <a:ea typeface="方正大黑简体" pitchFamily="2" charset="-122"/>
                <a:cs typeface="Times New Roman" pitchFamily="18" charset="0"/>
              </a:rPr>
              <a:t>模式</a:t>
            </a:r>
            <a:endParaRPr lang="zh-CN" sz="2000" dirty="0">
              <a:solidFill>
                <a:schemeClr val="tx1"/>
              </a:solidFill>
              <a:latin typeface="方正大黑简体" pitchFamily="2" charset="-122"/>
              <a:ea typeface="方正大黑简体" pitchFamily="2" charset="-122"/>
              <a:cs typeface="宋体" charset="-122"/>
            </a:endParaRPr>
          </a:p>
        </p:txBody>
      </p:sp>
      <p:sp>
        <p:nvSpPr>
          <p:cNvPr id="27" name="矩形 26"/>
          <p:cNvSpPr/>
          <p:nvPr/>
        </p:nvSpPr>
        <p:spPr>
          <a:xfrm>
            <a:off x="431110" y="398623"/>
            <a:ext cx="3140758"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grpSp>
        <p:nvGrpSpPr>
          <p:cNvPr id="15" name="组合 48"/>
          <p:cNvGrpSpPr>
            <a:grpSpLocks/>
          </p:cNvGrpSpPr>
          <p:nvPr/>
        </p:nvGrpSpPr>
        <p:grpSpPr bwMode="auto">
          <a:xfrm>
            <a:off x="3708400" y="1418167"/>
            <a:ext cx="1365250" cy="1098903"/>
            <a:chOff x="6086499" y="1203312"/>
            <a:chExt cx="1701175" cy="1277938"/>
          </a:xfrm>
        </p:grpSpPr>
        <p:sp>
          <p:nvSpPr>
            <p:cNvPr id="11" name="Oval 8"/>
            <p:cNvSpPr>
              <a:spLocks noChangeArrowheads="1"/>
            </p:cNvSpPr>
            <p:nvPr/>
          </p:nvSpPr>
          <p:spPr bwMode="auto">
            <a:xfrm>
              <a:off x="6302114" y="1537669"/>
              <a:ext cx="323682" cy="6039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2" name="Oval 9"/>
            <p:cNvSpPr>
              <a:spLocks noChangeArrowheads="1"/>
            </p:cNvSpPr>
            <p:nvPr/>
          </p:nvSpPr>
          <p:spPr bwMode="auto">
            <a:xfrm>
              <a:off x="6086499" y="1537669"/>
              <a:ext cx="1701175" cy="621532"/>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13" name="Oval 10"/>
            <p:cNvSpPr>
              <a:spLocks noChangeArrowheads="1"/>
            </p:cNvSpPr>
            <p:nvPr/>
          </p:nvSpPr>
          <p:spPr bwMode="auto">
            <a:xfrm>
              <a:off x="6197273" y="1541771"/>
              <a:ext cx="1483583" cy="621532"/>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4" name="Oval 11"/>
            <p:cNvSpPr>
              <a:spLocks noChangeArrowheads="1"/>
            </p:cNvSpPr>
            <p:nvPr/>
          </p:nvSpPr>
          <p:spPr bwMode="auto">
            <a:xfrm>
              <a:off x="6197273" y="1545874"/>
              <a:ext cx="1483583" cy="621532"/>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2558" name="Oval 12"/>
            <p:cNvSpPr>
              <a:spLocks noChangeArrowheads="1"/>
            </p:cNvSpPr>
            <p:nvPr/>
          </p:nvSpPr>
          <p:spPr bwMode="auto">
            <a:xfrm>
              <a:off x="6270463" y="1535617"/>
              <a:ext cx="1335225" cy="621533"/>
            </a:xfrm>
            <a:prstGeom prst="ellipse">
              <a:avLst/>
            </a:prstGeom>
            <a:solidFill>
              <a:srgbClr val="333333"/>
            </a:solidFill>
            <a:ln w="9525">
              <a:noFill/>
              <a:round/>
              <a:headEnd/>
              <a:tailEnd/>
            </a:ln>
          </p:spPr>
          <p:txBody>
            <a:bodyPr anchor="ctr">
              <a:spAutoFit/>
            </a:bodyPr>
            <a:lstStyle/>
            <a:p>
              <a:endParaRPr lang="zh-CN" altLang="en-US"/>
            </a:p>
          </p:txBody>
        </p:sp>
        <p:grpSp>
          <p:nvGrpSpPr>
            <p:cNvPr id="16" name="Group 33"/>
            <p:cNvGrpSpPr>
              <a:grpSpLocks/>
            </p:cNvGrpSpPr>
            <p:nvPr/>
          </p:nvGrpSpPr>
          <p:grpSpPr bwMode="auto">
            <a:xfrm>
              <a:off x="6292080" y="1203312"/>
              <a:ext cx="1292225" cy="1277938"/>
              <a:chOff x="0" y="0"/>
              <a:chExt cx="1252" cy="1252"/>
            </a:xfrm>
          </p:grpSpPr>
          <p:sp>
            <p:nvSpPr>
              <p:cNvPr id="22561"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2562"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2563"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2564"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2560" name="Text Box 38"/>
            <p:cNvSpPr txBox="1">
              <a:spLocks noChangeArrowheads="1"/>
            </p:cNvSpPr>
            <p:nvPr/>
          </p:nvSpPr>
          <p:spPr bwMode="auto">
            <a:xfrm>
              <a:off x="6359478" y="1359316"/>
              <a:ext cx="1141370" cy="966384"/>
            </a:xfrm>
            <a:prstGeom prst="rect">
              <a:avLst/>
            </a:prstGeom>
            <a:noFill/>
            <a:ln w="9525">
              <a:noFill/>
              <a:miter lim="800000"/>
              <a:headEnd/>
              <a:tailEnd/>
            </a:ln>
          </p:spPr>
          <p:txBody>
            <a:bodyPr>
              <a:spAutoFit/>
            </a:bodyPr>
            <a:lstStyle/>
            <a:p>
              <a:pPr algn="ctr" eaLnBrk="0" hangingPunct="0"/>
              <a:r>
                <a:rPr lang="en-US" altLang="zh-CN" sz="4800" b="1">
                  <a:latin typeface="微软雅黑" pitchFamily="34" charset="-122"/>
                  <a:ea typeface="微软雅黑" pitchFamily="34" charset="-122"/>
                </a:rPr>
                <a:t>3</a:t>
              </a:r>
            </a:p>
          </p:txBody>
        </p:sp>
      </p:grpSp>
      <p:grpSp>
        <p:nvGrpSpPr>
          <p:cNvPr id="17" name="组合 48"/>
          <p:cNvGrpSpPr>
            <a:grpSpLocks/>
          </p:cNvGrpSpPr>
          <p:nvPr/>
        </p:nvGrpSpPr>
        <p:grpSpPr bwMode="auto">
          <a:xfrm>
            <a:off x="1331913" y="1418167"/>
            <a:ext cx="1365250" cy="1098903"/>
            <a:chOff x="6086499" y="1203312"/>
            <a:chExt cx="1701175" cy="1277938"/>
          </a:xfrm>
        </p:grpSpPr>
        <p:sp>
          <p:nvSpPr>
            <p:cNvPr id="148" name="Oval 8"/>
            <p:cNvSpPr>
              <a:spLocks noChangeArrowheads="1"/>
            </p:cNvSpPr>
            <p:nvPr/>
          </p:nvSpPr>
          <p:spPr bwMode="auto">
            <a:xfrm>
              <a:off x="6302112" y="1537669"/>
              <a:ext cx="323682" cy="6039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49" name="Oval 9"/>
            <p:cNvSpPr>
              <a:spLocks noChangeArrowheads="1"/>
            </p:cNvSpPr>
            <p:nvPr/>
          </p:nvSpPr>
          <p:spPr bwMode="auto">
            <a:xfrm>
              <a:off x="6086499" y="1537669"/>
              <a:ext cx="1701175" cy="621532"/>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150" name="Oval 10"/>
            <p:cNvSpPr>
              <a:spLocks noChangeArrowheads="1"/>
            </p:cNvSpPr>
            <p:nvPr/>
          </p:nvSpPr>
          <p:spPr bwMode="auto">
            <a:xfrm>
              <a:off x="6197273" y="1541771"/>
              <a:ext cx="1483583" cy="621532"/>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51" name="Oval 11"/>
            <p:cNvSpPr>
              <a:spLocks noChangeArrowheads="1"/>
            </p:cNvSpPr>
            <p:nvPr/>
          </p:nvSpPr>
          <p:spPr bwMode="auto">
            <a:xfrm>
              <a:off x="6197273" y="1545874"/>
              <a:ext cx="1483583" cy="621532"/>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2547" name="Oval 12"/>
            <p:cNvSpPr>
              <a:spLocks noChangeArrowheads="1"/>
            </p:cNvSpPr>
            <p:nvPr/>
          </p:nvSpPr>
          <p:spPr bwMode="auto">
            <a:xfrm>
              <a:off x="6270463" y="1535617"/>
              <a:ext cx="1335225" cy="621533"/>
            </a:xfrm>
            <a:prstGeom prst="ellipse">
              <a:avLst/>
            </a:prstGeom>
            <a:solidFill>
              <a:srgbClr val="333333"/>
            </a:solidFill>
            <a:ln w="9525">
              <a:noFill/>
              <a:round/>
              <a:headEnd/>
              <a:tailEnd/>
            </a:ln>
          </p:spPr>
          <p:txBody>
            <a:bodyPr anchor="ctr">
              <a:spAutoFit/>
            </a:bodyPr>
            <a:lstStyle/>
            <a:p>
              <a:endParaRPr lang="zh-CN" altLang="en-US"/>
            </a:p>
          </p:txBody>
        </p:sp>
        <p:grpSp>
          <p:nvGrpSpPr>
            <p:cNvPr id="18" name="Group 33"/>
            <p:cNvGrpSpPr>
              <a:grpSpLocks/>
            </p:cNvGrpSpPr>
            <p:nvPr/>
          </p:nvGrpSpPr>
          <p:grpSpPr bwMode="auto">
            <a:xfrm>
              <a:off x="6292080" y="1203312"/>
              <a:ext cx="1292225" cy="1277938"/>
              <a:chOff x="0" y="0"/>
              <a:chExt cx="1252" cy="1252"/>
            </a:xfrm>
          </p:grpSpPr>
          <p:sp>
            <p:nvSpPr>
              <p:cNvPr id="22550"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2551"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2552"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2553"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2549" name="Text Box 38"/>
            <p:cNvSpPr txBox="1">
              <a:spLocks noChangeArrowheads="1"/>
            </p:cNvSpPr>
            <p:nvPr/>
          </p:nvSpPr>
          <p:spPr bwMode="auto">
            <a:xfrm>
              <a:off x="6359478" y="1359316"/>
              <a:ext cx="1141370" cy="966384"/>
            </a:xfrm>
            <a:prstGeom prst="rect">
              <a:avLst/>
            </a:prstGeom>
            <a:noFill/>
            <a:ln w="9525">
              <a:noFill/>
              <a:miter lim="800000"/>
              <a:headEnd/>
              <a:tailEnd/>
            </a:ln>
          </p:spPr>
          <p:txBody>
            <a:bodyPr>
              <a:spAutoFit/>
            </a:bodyPr>
            <a:lstStyle/>
            <a:p>
              <a:pPr algn="ctr" eaLnBrk="0" hangingPunct="0"/>
              <a:r>
                <a:rPr lang="en-US" altLang="zh-CN" sz="4800" b="1" dirty="0">
                  <a:latin typeface="微软雅黑" pitchFamily="34" charset="-122"/>
                  <a:ea typeface="微软雅黑" pitchFamily="34" charset="-122"/>
                </a:rPr>
                <a:t>2</a:t>
              </a:r>
            </a:p>
          </p:txBody>
        </p:sp>
      </p:grpSp>
      <p:grpSp>
        <p:nvGrpSpPr>
          <p:cNvPr id="19" name="组合 6"/>
          <p:cNvGrpSpPr>
            <a:grpSpLocks/>
          </p:cNvGrpSpPr>
          <p:nvPr/>
        </p:nvGrpSpPr>
        <p:grpSpPr bwMode="auto">
          <a:xfrm>
            <a:off x="4214810" y="317482"/>
            <a:ext cx="4286280" cy="571498"/>
            <a:chOff x="1059488" y="893476"/>
            <a:chExt cx="4130868" cy="371847"/>
          </a:xfrm>
        </p:grpSpPr>
        <p:sp>
          <p:nvSpPr>
            <p:cNvPr id="51" name="矩形 50"/>
            <p:cNvSpPr/>
            <p:nvPr/>
          </p:nvSpPr>
          <p:spPr>
            <a:xfrm>
              <a:off x="1073928" y="941433"/>
              <a:ext cx="324899" cy="323890"/>
            </a:xfrm>
            <a:prstGeom prst="rect">
              <a:avLst/>
            </a:prstGeom>
            <a:noFill/>
            <a:ln w="38100">
              <a:solidFill>
                <a:srgbClr val="04AE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52" name="Picture 2" descr="C:\Users\Administrator\Desktop\对勾.png"/>
            <p:cNvPicPr>
              <a:picLocks noChangeAspect="1" noChangeArrowheads="1"/>
            </p:cNvPicPr>
            <p:nvPr/>
          </p:nvPicPr>
          <p:blipFill>
            <a:blip r:embed="rId2"/>
            <a:srcRect/>
            <a:stretch>
              <a:fillRect/>
            </a:stretch>
          </p:blipFill>
          <p:spPr bwMode="auto">
            <a:xfrm>
              <a:off x="1059488" y="893476"/>
              <a:ext cx="438012" cy="371022"/>
            </a:xfrm>
            <a:prstGeom prst="rect">
              <a:avLst/>
            </a:prstGeom>
            <a:noFill/>
            <a:ln w="9525">
              <a:noFill/>
              <a:miter lim="800000"/>
              <a:headEnd/>
              <a:tailEnd/>
            </a:ln>
          </p:spPr>
        </p:pic>
        <p:cxnSp>
          <p:nvCxnSpPr>
            <p:cNvPr id="53" name="直接连接符 52"/>
            <p:cNvCxnSpPr/>
            <p:nvPr/>
          </p:nvCxnSpPr>
          <p:spPr>
            <a:xfrm>
              <a:off x="1432865" y="1263847"/>
              <a:ext cx="3757491" cy="0"/>
            </a:xfrm>
            <a:prstGeom prst="line">
              <a:avLst/>
            </a:prstGeom>
            <a:ln w="38100">
              <a:solidFill>
                <a:srgbClr val="04AEDA"/>
              </a:solidFill>
              <a:prstDash val="sysDot"/>
            </a:ln>
          </p:spPr>
          <p:style>
            <a:lnRef idx="1">
              <a:schemeClr val="accent1"/>
            </a:lnRef>
            <a:fillRef idx="0">
              <a:schemeClr val="accent1"/>
            </a:fillRef>
            <a:effectRef idx="0">
              <a:schemeClr val="accent1"/>
            </a:effectRef>
            <a:fontRef idx="minor">
              <a:schemeClr val="tx1"/>
            </a:fontRef>
          </p:style>
        </p:cxnSp>
      </p:grpSp>
      <p:sp>
        <p:nvSpPr>
          <p:cNvPr id="54" name="Rectangle 2"/>
          <p:cNvSpPr txBox="1">
            <a:spLocks noRot="1" noChangeArrowheads="1"/>
          </p:cNvSpPr>
          <p:nvPr/>
        </p:nvSpPr>
        <p:spPr>
          <a:xfrm>
            <a:off x="4643438" y="396858"/>
            <a:ext cx="4000528" cy="635004"/>
          </a:xfrm>
          <a:prstGeom prst="rect">
            <a:avLst/>
          </a:prstGeom>
        </p:spPr>
        <p:txBody>
          <a:bodyPr/>
          <a:lstStyle/>
          <a:p>
            <a:r>
              <a:rPr lang="en-US" altLang="zh-CN"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2014</a:t>
            </a:r>
            <a:r>
              <a:rPr lang="zh-CN"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年</a:t>
            </a:r>
            <a:r>
              <a:rPr lang="en-US" altLang="zh-CN"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6</a:t>
            </a:r>
            <a:r>
              <a:rPr lang="zh-CN"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月总局</a:t>
            </a:r>
            <a:r>
              <a:rPr lang="en-US" altLang="zh-CN" sz="1200" b="1" i="1" kern="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a:t>
            </a:r>
            <a:r>
              <a:rPr lang="zh-CN" altLang="en-US" sz="1200" i="1" kern="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质检总局关于进一步加强打击出口假冒伪劣商品工作的指导意见</a:t>
            </a:r>
            <a:r>
              <a:rPr lang="en-US" altLang="zh-CN" sz="1200" b="1" i="1" kern="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软雅黑" pitchFamily="34" charset="-122"/>
                <a:ea typeface="微软雅黑" pitchFamily="34" charset="-122"/>
              </a:rPr>
              <a:t>》</a:t>
            </a:r>
            <a:r>
              <a:rPr lang="zh-CN" altLang="en-US" sz="1200" b="1" i="1" kern="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质检</a:t>
            </a:r>
            <a:r>
              <a:rPr lang="zh-CN"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办检</a:t>
            </a:r>
            <a:r>
              <a:rPr lang="en-US" altLang="zh-CN"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a:t>
            </a:r>
            <a:r>
              <a:rPr lang="en-US"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2014</a:t>
            </a:r>
            <a:r>
              <a:rPr lang="en-US" altLang="zh-CN"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a:t>
            </a:r>
            <a:r>
              <a:rPr lang="en-US"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588</a:t>
            </a:r>
            <a:r>
              <a:rPr lang="zh-CN" altLang="en-US" sz="1200" b="1" i="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楷体_GB2312" pitchFamily="49" charset="-122"/>
                <a:ea typeface="楷体_GB2312" pitchFamily="49" charset="-122"/>
              </a:rPr>
              <a:t>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22537"/>
                                        </p:tgtEl>
                                        <p:attrNameLst>
                                          <p:attrName>style.visibility</p:attrName>
                                        </p:attrNameLst>
                                      </p:cBhvr>
                                      <p:to>
                                        <p:strVal val="visible"/>
                                      </p:to>
                                    </p:set>
                                    <p:anim calcmode="lin" valueType="num">
                                      <p:cBhvr additive="base">
                                        <p:cTn id="20" dur="500" fill="hold"/>
                                        <p:tgtEl>
                                          <p:spTgt spid="22537"/>
                                        </p:tgtEl>
                                        <p:attrNameLst>
                                          <p:attrName>ppt_x</p:attrName>
                                        </p:attrNameLst>
                                      </p:cBhvr>
                                      <p:tavLst>
                                        <p:tav tm="0">
                                          <p:val>
                                            <p:strVal val="#ppt_x"/>
                                          </p:val>
                                        </p:tav>
                                        <p:tav tm="100000">
                                          <p:val>
                                            <p:strVal val="#ppt_x"/>
                                          </p:val>
                                        </p:tav>
                                      </p:tavLst>
                                    </p:anim>
                                    <p:anim calcmode="lin" valueType="num">
                                      <p:cBhvr additive="base">
                                        <p:cTn id="21" dur="500" fill="hold"/>
                                        <p:tgtEl>
                                          <p:spTgt spid="2253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84"/>
                                        </p:tgtEl>
                                        <p:attrNameLst>
                                          <p:attrName>style.visibility</p:attrName>
                                        </p:attrNameLst>
                                      </p:cBhvr>
                                      <p:to>
                                        <p:strVal val="visible"/>
                                      </p:to>
                                    </p:set>
                                    <p:anim calcmode="lin" valueType="num">
                                      <p:cBhvr additive="base">
                                        <p:cTn id="32" dur="500" fill="hold"/>
                                        <p:tgtEl>
                                          <p:spTgt spid="184"/>
                                        </p:tgtEl>
                                        <p:attrNameLst>
                                          <p:attrName>ppt_x</p:attrName>
                                        </p:attrNameLst>
                                      </p:cBhvr>
                                      <p:tavLst>
                                        <p:tav tm="0">
                                          <p:val>
                                            <p:strVal val="#ppt_x"/>
                                          </p:val>
                                        </p:tav>
                                        <p:tav tm="100000">
                                          <p:val>
                                            <p:strVal val="#ppt_x"/>
                                          </p:val>
                                        </p:tav>
                                      </p:tavLst>
                                    </p:anim>
                                    <p:anim calcmode="lin" valueType="num">
                                      <p:cBhvr additive="base">
                                        <p:cTn id="33"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185"/>
                                        </p:tgtEl>
                                        <p:attrNameLst>
                                          <p:attrName>style.visibility</p:attrName>
                                        </p:attrNameLst>
                                      </p:cBhvr>
                                      <p:to>
                                        <p:strVal val="visible"/>
                                      </p:to>
                                    </p:set>
                                    <p:animEffect transition="in" filter="box(in)">
                                      <p:cBhvr>
                                        <p:cTn id="38" dur="500"/>
                                        <p:tgtEl>
                                          <p:spTgt spid="185"/>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6"/>
                                        </p:tgtEl>
                                        <p:attrNameLst>
                                          <p:attrName>style.visibility</p:attrName>
                                        </p:attrNameLst>
                                      </p:cBhvr>
                                      <p:to>
                                        <p:strVal val="visible"/>
                                      </p:to>
                                    </p:set>
                                    <p:anim calcmode="lin" valueType="num">
                                      <p:cBhvr additive="base">
                                        <p:cTn id="49" dur="500" fill="hold"/>
                                        <p:tgtEl>
                                          <p:spTgt spid="146"/>
                                        </p:tgtEl>
                                        <p:attrNameLst>
                                          <p:attrName>ppt_x</p:attrName>
                                        </p:attrNameLst>
                                      </p:cBhvr>
                                      <p:tavLst>
                                        <p:tav tm="0">
                                          <p:val>
                                            <p:strVal val="#ppt_x"/>
                                          </p:val>
                                        </p:tav>
                                        <p:tav tm="100000">
                                          <p:val>
                                            <p:strVal val="#ppt_x"/>
                                          </p:val>
                                        </p:tav>
                                      </p:tavLst>
                                    </p:anim>
                                    <p:anim calcmode="lin" valueType="num">
                                      <p:cBhvr additive="base">
                                        <p:cTn id="50"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187"/>
                                        </p:tgtEl>
                                        <p:attrNameLst>
                                          <p:attrName>style.visibility</p:attrName>
                                        </p:attrNameLst>
                                      </p:cBhvr>
                                      <p:to>
                                        <p:strVal val="visible"/>
                                      </p:to>
                                    </p:set>
                                    <p:animEffect transition="in" filter="diamond(in)">
                                      <p:cBhvr>
                                        <p:cTn id="55" dur="2000"/>
                                        <p:tgtEl>
                                          <p:spTgt spid="18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ppt_x"/>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47"/>
                                        </p:tgtEl>
                                        <p:attrNameLst>
                                          <p:attrName>style.visibility</p:attrName>
                                        </p:attrNameLst>
                                      </p:cBhvr>
                                      <p:to>
                                        <p:strVal val="visible"/>
                                      </p:to>
                                    </p:set>
                                    <p:anim calcmode="lin" valueType="num">
                                      <p:cBhvr additive="base">
                                        <p:cTn id="66" dur="500" fill="hold"/>
                                        <p:tgtEl>
                                          <p:spTgt spid="147"/>
                                        </p:tgtEl>
                                        <p:attrNameLst>
                                          <p:attrName>ppt_x</p:attrName>
                                        </p:attrNameLst>
                                      </p:cBhvr>
                                      <p:tavLst>
                                        <p:tav tm="0">
                                          <p:val>
                                            <p:strVal val="#ppt_x"/>
                                          </p:val>
                                        </p:tav>
                                        <p:tav tm="100000">
                                          <p:val>
                                            <p:strVal val="#ppt_x"/>
                                          </p:val>
                                        </p:tav>
                                      </p:tavLst>
                                    </p:anim>
                                    <p:anim calcmode="lin" valueType="num">
                                      <p:cBhvr additive="base">
                                        <p:cTn id="67"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88"/>
                                        </p:tgtEl>
                                        <p:attrNameLst>
                                          <p:attrName>style.visibility</p:attrName>
                                        </p:attrNameLst>
                                      </p:cBhvr>
                                      <p:to>
                                        <p:strVal val="visible"/>
                                      </p:to>
                                    </p:set>
                                    <p:anim calcmode="lin" valueType="num">
                                      <p:cBhvr additive="base">
                                        <p:cTn id="72" dur="500" fill="hold"/>
                                        <p:tgtEl>
                                          <p:spTgt spid="188"/>
                                        </p:tgtEl>
                                        <p:attrNameLst>
                                          <p:attrName>ppt_x</p:attrName>
                                        </p:attrNameLst>
                                      </p:cBhvr>
                                      <p:tavLst>
                                        <p:tav tm="0">
                                          <p:val>
                                            <p:strVal val="#ppt_x"/>
                                          </p:val>
                                        </p:tav>
                                        <p:tav tm="100000">
                                          <p:val>
                                            <p:strVal val="#ppt_x"/>
                                          </p:val>
                                        </p:tav>
                                      </p:tavLst>
                                    </p:anim>
                                    <p:anim calcmode="lin" valueType="num">
                                      <p:cBhvr additive="base">
                                        <p:cTn id="73" dur="500" fill="hold"/>
                                        <p:tgtEl>
                                          <p:spTgt spid="1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84" grpId="0" animBg="1"/>
      <p:bldP spid="185" grpId="0" animBg="1"/>
      <p:bldP spid="187" grpId="0" animBg="1"/>
      <p:bldP spid="188" grpId="0" animBg="1"/>
      <p:bldP spid="22537" grpId="0"/>
      <p:bldP spid="5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灯片编号占位符 5"/>
          <p:cNvSpPr txBox="1">
            <a:spLocks noGrp="1"/>
          </p:cNvSpPr>
          <p:nvPr/>
        </p:nvSpPr>
        <p:spPr bwMode="auto">
          <a:xfrm>
            <a:off x="6553200" y="5205237"/>
            <a:ext cx="2133600" cy="396874"/>
          </a:xfrm>
          <a:prstGeom prst="rect">
            <a:avLst/>
          </a:prstGeom>
          <a:noFill/>
          <a:ln w="9525">
            <a:noFill/>
            <a:miter lim="800000"/>
            <a:headEnd/>
            <a:tailEnd/>
          </a:ln>
        </p:spPr>
        <p:txBody>
          <a:bodyPr/>
          <a:lstStyle/>
          <a:p>
            <a:pPr algn="r"/>
            <a:fld id="{28BA6A2A-1FDE-4D50-BE54-A27D062768C1}" type="slidenum">
              <a:rPr lang="zh-CN" altLang="en-US" sz="1400"/>
              <a:pPr algn="r"/>
              <a:t>73</a:t>
            </a:fld>
            <a:endParaRPr lang="en-US" altLang="zh-CN" sz="1400"/>
          </a:p>
        </p:txBody>
      </p:sp>
      <p:sp>
        <p:nvSpPr>
          <p:cNvPr id="253958" name="AutoShape 6"/>
          <p:cNvSpPr>
            <a:spLocks noChangeArrowheads="1"/>
          </p:cNvSpPr>
          <p:nvPr/>
        </p:nvSpPr>
        <p:spPr bwMode="auto">
          <a:xfrm>
            <a:off x="928662" y="1587491"/>
            <a:ext cx="2714644" cy="714380"/>
          </a:xfrm>
          <a:prstGeom prst="flowChartTerminator">
            <a:avLst/>
          </a:prstGeom>
          <a:gradFill rotWithShape="1">
            <a:gsLst>
              <a:gs pos="0">
                <a:schemeClr val="bg1"/>
              </a:gs>
              <a:gs pos="100000">
                <a:srgbClr val="FFCCFF"/>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CCFF"/>
            </a:extrusionClr>
          </a:sp3d>
        </p:spPr>
        <p:txBody>
          <a:bodyPr wrap="none" anchor="ctr">
            <a:flatTx/>
          </a:bodyPr>
          <a:lstStyle/>
          <a:p>
            <a:pPr algn="ctr">
              <a:defRPr/>
            </a:pPr>
            <a:r>
              <a:rPr lang="zh-CN" altLang="en-US" sz="2000" b="1" dirty="0">
                <a:effectLst>
                  <a:outerShdw blurRad="38100" dist="38100" dir="2700000" algn="tl">
                    <a:srgbClr val="C0C0C0"/>
                  </a:outerShdw>
                </a:effectLst>
                <a:latin typeface="微软雅黑" pitchFamily="34" charset="-122"/>
                <a:ea typeface="微软雅黑" pitchFamily="34" charset="-122"/>
              </a:rPr>
              <a:t>检验监管</a:t>
            </a:r>
            <a:endParaRPr lang="zh-CN" altLang="en-US" sz="2000" dirty="0">
              <a:latin typeface="微软雅黑" pitchFamily="34" charset="-122"/>
              <a:ea typeface="微软雅黑" pitchFamily="34" charset="-122"/>
            </a:endParaRPr>
          </a:p>
        </p:txBody>
      </p:sp>
      <p:sp>
        <p:nvSpPr>
          <p:cNvPr id="253962" name="AutoShape 10"/>
          <p:cNvSpPr>
            <a:spLocks noChangeArrowheads="1"/>
          </p:cNvSpPr>
          <p:nvPr/>
        </p:nvSpPr>
        <p:spPr bwMode="auto">
          <a:xfrm>
            <a:off x="2143108" y="2619373"/>
            <a:ext cx="2500330" cy="714380"/>
          </a:xfrm>
          <a:prstGeom prst="flowChartTerminator">
            <a:avLst/>
          </a:prstGeom>
          <a:gradFill rotWithShape="1">
            <a:gsLst>
              <a:gs pos="0">
                <a:schemeClr val="accent1"/>
              </a:gs>
              <a:gs pos="100000">
                <a:srgbClr val="FF33CC"/>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33CC"/>
            </a:extrusionClr>
          </a:sp3d>
        </p:spPr>
        <p:txBody>
          <a:bodyPr wrap="none" anchor="ctr">
            <a:flatTx/>
          </a:bodyPr>
          <a:lstStyle/>
          <a:p>
            <a:pPr algn="ctr">
              <a:defRPr/>
            </a:pPr>
            <a:r>
              <a:rPr lang="zh-CN" altLang="en-US" sz="2000" b="1" dirty="0">
                <a:effectLst>
                  <a:outerShdw blurRad="38100" dist="38100" dir="2700000" algn="tl">
                    <a:srgbClr val="FFFFFF"/>
                  </a:outerShdw>
                </a:effectLst>
                <a:latin typeface="微软雅黑" pitchFamily="34" charset="-122"/>
                <a:ea typeface="微软雅黑" pitchFamily="34" charset="-122"/>
              </a:rPr>
              <a:t>退货通报召回</a:t>
            </a:r>
            <a:r>
              <a:rPr lang="zh-CN" altLang="en-US" sz="2000" dirty="0"/>
              <a:t> </a:t>
            </a:r>
          </a:p>
        </p:txBody>
      </p:sp>
      <p:sp>
        <p:nvSpPr>
          <p:cNvPr id="253963" name="AutoShape 11"/>
          <p:cNvSpPr>
            <a:spLocks noChangeArrowheads="1"/>
          </p:cNvSpPr>
          <p:nvPr/>
        </p:nvSpPr>
        <p:spPr bwMode="auto">
          <a:xfrm>
            <a:off x="3286116" y="3571880"/>
            <a:ext cx="2928958" cy="793756"/>
          </a:xfrm>
          <a:prstGeom prst="flowChartTerminator">
            <a:avLst/>
          </a:prstGeom>
          <a:gradFill rotWithShape="1">
            <a:gsLst>
              <a:gs pos="0">
                <a:schemeClr val="accent1"/>
              </a:gs>
              <a:gs pos="100000">
                <a:srgbClr val="800080"/>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800080"/>
            </a:extrusionClr>
          </a:sp3d>
        </p:spPr>
        <p:txBody>
          <a:bodyPr wrap="none" anchor="ctr">
            <a:flatTx/>
          </a:bodyPr>
          <a:lstStyle/>
          <a:p>
            <a:pPr algn="ctr">
              <a:defRPr/>
            </a:pPr>
            <a:r>
              <a:rPr lang="zh-CN" altLang="en-US" sz="2000" b="1" dirty="0">
                <a:effectLst>
                  <a:outerShdw blurRad="38100" dist="38100" dir="2700000" algn="tl">
                    <a:srgbClr val="FFFFFF"/>
                  </a:outerShdw>
                </a:effectLst>
                <a:latin typeface="微软雅黑" pitchFamily="34" charset="-122"/>
                <a:ea typeface="微软雅黑" pitchFamily="34" charset="-122"/>
              </a:rPr>
              <a:t>投诉举报和舆情监测</a:t>
            </a:r>
          </a:p>
        </p:txBody>
      </p:sp>
      <p:sp>
        <p:nvSpPr>
          <p:cNvPr id="8" name="AutoShape 10"/>
          <p:cNvSpPr>
            <a:spLocks noChangeArrowheads="1"/>
          </p:cNvSpPr>
          <p:nvPr/>
        </p:nvSpPr>
        <p:spPr bwMode="auto">
          <a:xfrm>
            <a:off x="4714876" y="4683138"/>
            <a:ext cx="2928958" cy="793756"/>
          </a:xfrm>
          <a:prstGeom prst="flowChartTerminator">
            <a:avLst/>
          </a:prstGeom>
          <a:gradFill rotWithShape="1">
            <a:gsLst>
              <a:gs pos="0">
                <a:schemeClr val="accent1"/>
              </a:gs>
              <a:gs pos="100000">
                <a:srgbClr val="FF33CC"/>
              </a:gs>
            </a:gsLst>
            <a:path path="shape">
              <a:fillToRect l="50000" t="50000" r="50000" b="50000"/>
            </a:path>
          </a:gra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33CC"/>
            </a:extrusionClr>
          </a:sp3d>
        </p:spPr>
        <p:txBody>
          <a:bodyPr wrap="none" anchor="ctr">
            <a:flatTx/>
          </a:bodyPr>
          <a:lstStyle/>
          <a:p>
            <a:pPr algn="ctr">
              <a:defRPr/>
            </a:pPr>
            <a:r>
              <a:rPr lang="zh-CN" altLang="en-US" sz="2000" b="1" dirty="0">
                <a:effectLst>
                  <a:outerShdw blurRad="38100" dist="38100" dir="2700000" algn="tl">
                    <a:srgbClr val="FFFFFF"/>
                  </a:outerShdw>
                </a:effectLst>
                <a:latin typeface="微软雅黑" pitchFamily="34" charset="-122"/>
                <a:ea typeface="微软雅黑" pitchFamily="34" charset="-122"/>
              </a:rPr>
              <a:t>执法稽查</a:t>
            </a:r>
            <a:r>
              <a:rPr lang="zh-CN" altLang="en-US" sz="2000" dirty="0"/>
              <a:t> </a:t>
            </a:r>
          </a:p>
        </p:txBody>
      </p:sp>
      <p:sp>
        <p:nvSpPr>
          <p:cNvPr id="185" name="AutoShape 2"/>
          <p:cNvSpPr>
            <a:spLocks noChangeArrowheads="1"/>
          </p:cNvSpPr>
          <p:nvPr/>
        </p:nvSpPr>
        <p:spPr bwMode="auto">
          <a:xfrm>
            <a:off x="5786446" y="1214426"/>
            <a:ext cx="2928958" cy="793757"/>
          </a:xfrm>
          <a:prstGeom prst="roundRect">
            <a:avLst>
              <a:gd name="adj" fmla="val 13745"/>
            </a:avLst>
          </a:prstGeom>
          <a:gradFill>
            <a:gsLst>
              <a:gs pos="0">
                <a:srgbClr val="0AC285"/>
              </a:gs>
              <a:gs pos="50000">
                <a:schemeClr val="accent1">
                  <a:tint val="44500"/>
                  <a:satMod val="160000"/>
                </a:schemeClr>
              </a:gs>
              <a:gs pos="100000">
                <a:schemeClr val="accent1">
                  <a:tint val="23500"/>
                  <a:satMod val="160000"/>
                </a:schemeClr>
              </a:gs>
            </a:gsLst>
            <a:lin ang="5400000" scaled="0"/>
          </a:gradFill>
          <a:ln>
            <a:headEnd/>
            <a:tailEnd/>
          </a:ln>
        </p:spPr>
        <p:style>
          <a:lnRef idx="1">
            <a:schemeClr val="accent5"/>
          </a:lnRef>
          <a:fillRef idx="2">
            <a:schemeClr val="accent5"/>
          </a:fillRef>
          <a:effectRef idx="1">
            <a:schemeClr val="accent5"/>
          </a:effectRef>
          <a:fontRef idx="minor">
            <a:schemeClr val="dk1"/>
          </a:fontRef>
        </p:style>
        <p:txBody>
          <a:bodyPr anchor="ctr"/>
          <a:lstStyle/>
          <a:p>
            <a:pPr algn="ctr" eaLnBrk="0" hangingPunct="0">
              <a:lnSpc>
                <a:spcPts val="3400"/>
              </a:lnSpc>
              <a:buFont typeface="Wingdings" pitchFamily="2" charset="2"/>
              <a:buNone/>
              <a:defRPr/>
            </a:pPr>
            <a:r>
              <a:rPr lang="zh-CN" altLang="en-US" sz="2000" b="1" dirty="0" smtClean="0">
                <a:solidFill>
                  <a:srgbClr val="FF0000"/>
                </a:solidFill>
                <a:ea typeface="微软雅黑" pitchFamily="34" charset="-122"/>
              </a:rPr>
              <a:t>  </a:t>
            </a:r>
            <a:r>
              <a:rPr lang="zh-CN" altLang="en-US" sz="3200" b="1" dirty="0" smtClean="0">
                <a:solidFill>
                  <a:srgbClr val="FF0000"/>
                </a:solidFill>
                <a:ea typeface="微软雅黑" pitchFamily="34" charset="-122"/>
              </a:rPr>
              <a:t>信息获取</a:t>
            </a:r>
            <a:r>
              <a:rPr lang="zh-CN" altLang="en-US" sz="3200" b="1" dirty="0">
                <a:solidFill>
                  <a:srgbClr val="FF0000"/>
                </a:solidFill>
                <a:ea typeface="微软雅黑" pitchFamily="34" charset="-122"/>
              </a:rPr>
              <a:t>途径</a:t>
            </a:r>
            <a:endParaRPr lang="en-US" altLang="zh-CN" sz="3200" dirty="0">
              <a:solidFill>
                <a:srgbClr val="FF0000"/>
              </a:solidFill>
              <a:ea typeface="微软雅黑" pitchFamily="34" charset="-122"/>
            </a:endParaRPr>
          </a:p>
        </p:txBody>
      </p:sp>
      <p:grpSp>
        <p:nvGrpSpPr>
          <p:cNvPr id="2" name="组合 6"/>
          <p:cNvGrpSpPr>
            <a:grpSpLocks/>
          </p:cNvGrpSpPr>
          <p:nvPr/>
        </p:nvGrpSpPr>
        <p:grpSpPr bwMode="auto">
          <a:xfrm>
            <a:off x="5940426" y="777876"/>
            <a:ext cx="2881313" cy="372180"/>
            <a:chOff x="1059488" y="893476"/>
            <a:chExt cx="4130868" cy="371847"/>
          </a:xfrm>
        </p:grpSpPr>
        <p:sp>
          <p:nvSpPr>
            <p:cNvPr id="3" name="矩形 7"/>
            <p:cNvSpPr/>
            <p:nvPr/>
          </p:nvSpPr>
          <p:spPr>
            <a:xfrm>
              <a:off x="1073144" y="941058"/>
              <a:ext cx="325463" cy="324265"/>
            </a:xfrm>
            <a:prstGeom prst="rect">
              <a:avLst/>
            </a:prstGeom>
            <a:noFill/>
            <a:ln w="38100">
              <a:solidFill>
                <a:srgbClr val="04AE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23603" name="Picture 2" descr="C:\Users\Administrator\Desktop\对勾.png"/>
            <p:cNvPicPr>
              <a:picLocks noChangeAspect="1" noChangeArrowheads="1"/>
            </p:cNvPicPr>
            <p:nvPr/>
          </p:nvPicPr>
          <p:blipFill>
            <a:blip r:embed="rId3"/>
            <a:srcRect/>
            <a:stretch>
              <a:fillRect/>
            </a:stretch>
          </p:blipFill>
          <p:spPr bwMode="auto">
            <a:xfrm>
              <a:off x="1059488" y="893476"/>
              <a:ext cx="438012" cy="371022"/>
            </a:xfrm>
            <a:prstGeom prst="rect">
              <a:avLst/>
            </a:prstGeom>
            <a:noFill/>
            <a:ln w="9525">
              <a:noFill/>
              <a:miter lim="800000"/>
              <a:headEnd/>
              <a:tailEnd/>
            </a:ln>
          </p:spPr>
        </p:pic>
        <p:cxnSp>
          <p:nvCxnSpPr>
            <p:cNvPr id="10" name="直接连接符 9"/>
            <p:cNvCxnSpPr/>
            <p:nvPr/>
          </p:nvCxnSpPr>
          <p:spPr>
            <a:xfrm>
              <a:off x="1432745" y="1263561"/>
              <a:ext cx="3757611" cy="0"/>
            </a:xfrm>
            <a:prstGeom prst="line">
              <a:avLst/>
            </a:prstGeom>
            <a:ln w="38100">
              <a:solidFill>
                <a:srgbClr val="04AEDA"/>
              </a:solidFill>
              <a:prstDash val="sysDot"/>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431530" y="398622"/>
            <a:ext cx="3068900"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sp>
        <p:nvSpPr>
          <p:cNvPr id="23564" name="Rectangle 1"/>
          <p:cNvSpPr>
            <a:spLocks noChangeArrowheads="1"/>
          </p:cNvSpPr>
          <p:nvPr/>
        </p:nvSpPr>
        <p:spPr bwMode="auto">
          <a:xfrm>
            <a:off x="5940426" y="696737"/>
            <a:ext cx="2881313" cy="400110"/>
          </a:xfrm>
          <a:prstGeom prst="rect">
            <a:avLst/>
          </a:prstGeom>
          <a:noFill/>
          <a:ln w="9525">
            <a:noFill/>
            <a:miter lim="800000"/>
            <a:headEnd/>
            <a:tailEnd/>
          </a:ln>
        </p:spPr>
        <p:txBody>
          <a:bodyPr anchor="ctr">
            <a:spAutoFit/>
          </a:bodyPr>
          <a:lstStyle/>
          <a:p>
            <a:pPr algn="ctr"/>
            <a:r>
              <a:rPr lang="zh-CN" altLang="en-US" sz="2000" dirty="0">
                <a:solidFill>
                  <a:schemeClr val="tx1"/>
                </a:solidFill>
                <a:latin typeface="方正大黑简体" pitchFamily="2" charset="-122"/>
                <a:ea typeface="方正大黑简体" pitchFamily="2" charset="-122"/>
                <a:cs typeface="Times New Roman" pitchFamily="18" charset="0"/>
              </a:rPr>
              <a:t>建立</a:t>
            </a:r>
            <a:r>
              <a:rPr lang="en-US" altLang="zh-CN" sz="2000" dirty="0">
                <a:solidFill>
                  <a:schemeClr val="tx1"/>
                </a:solidFill>
                <a:latin typeface="方正大黑简体" pitchFamily="2" charset="-122"/>
                <a:ea typeface="方正大黑简体" pitchFamily="2" charset="-122"/>
                <a:cs typeface="Times New Roman" pitchFamily="18" charset="0"/>
              </a:rPr>
              <a:t>“23443”</a:t>
            </a:r>
            <a:r>
              <a:rPr lang="zh-CN" altLang="en-US" sz="2000" dirty="0">
                <a:solidFill>
                  <a:schemeClr val="tx1"/>
                </a:solidFill>
                <a:latin typeface="方正大黑简体" pitchFamily="2" charset="-122"/>
                <a:ea typeface="方正大黑简体" pitchFamily="2" charset="-122"/>
                <a:cs typeface="Times New Roman" pitchFamily="18" charset="0"/>
              </a:rPr>
              <a:t>模式</a:t>
            </a:r>
            <a:endParaRPr lang="zh-CN" sz="2000" dirty="0">
              <a:solidFill>
                <a:schemeClr val="tx1"/>
              </a:solidFill>
              <a:latin typeface="方正大黑简体" pitchFamily="2" charset="-122"/>
              <a:ea typeface="方正大黑简体" pitchFamily="2" charset="-122"/>
              <a:cs typeface="宋体" charset="-122"/>
            </a:endParaRPr>
          </a:p>
        </p:txBody>
      </p:sp>
      <p:grpSp>
        <p:nvGrpSpPr>
          <p:cNvPr id="4" name="组合 48"/>
          <p:cNvGrpSpPr>
            <a:grpSpLocks/>
          </p:cNvGrpSpPr>
          <p:nvPr/>
        </p:nvGrpSpPr>
        <p:grpSpPr bwMode="auto">
          <a:xfrm>
            <a:off x="4000497" y="1031862"/>
            <a:ext cx="1793877" cy="1322918"/>
            <a:chOff x="6088290" y="1203312"/>
            <a:chExt cx="1701596" cy="1277938"/>
          </a:xfrm>
        </p:grpSpPr>
        <p:sp>
          <p:nvSpPr>
            <p:cNvPr id="148" name="Oval 8"/>
            <p:cNvSpPr>
              <a:spLocks noChangeArrowheads="1"/>
            </p:cNvSpPr>
            <p:nvPr/>
          </p:nvSpPr>
          <p:spPr bwMode="auto">
            <a:xfrm>
              <a:off x="6306811" y="1533705"/>
              <a:ext cx="246403" cy="50169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149" name="Oval 9"/>
            <p:cNvSpPr>
              <a:spLocks noChangeArrowheads="1"/>
            </p:cNvSpPr>
            <p:nvPr/>
          </p:nvSpPr>
          <p:spPr bwMode="auto">
            <a:xfrm>
              <a:off x="6088290" y="1533705"/>
              <a:ext cx="1701596" cy="501693"/>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150" name="Oval 10"/>
            <p:cNvSpPr>
              <a:spLocks noChangeArrowheads="1"/>
            </p:cNvSpPr>
            <p:nvPr/>
          </p:nvSpPr>
          <p:spPr bwMode="auto">
            <a:xfrm>
              <a:off x="6197550" y="1533705"/>
              <a:ext cx="1481285" cy="50169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151" name="Oval 11"/>
            <p:cNvSpPr>
              <a:spLocks noChangeArrowheads="1"/>
            </p:cNvSpPr>
            <p:nvPr/>
          </p:nvSpPr>
          <p:spPr bwMode="auto">
            <a:xfrm>
              <a:off x="6197550" y="1542017"/>
              <a:ext cx="1481285" cy="501693"/>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3578" name="Oval 12"/>
            <p:cNvSpPr>
              <a:spLocks noChangeArrowheads="1"/>
            </p:cNvSpPr>
            <p:nvPr/>
          </p:nvSpPr>
          <p:spPr bwMode="auto">
            <a:xfrm>
              <a:off x="6270988" y="1534168"/>
              <a:ext cx="1334409" cy="501693"/>
            </a:xfrm>
            <a:prstGeom prst="ellipse">
              <a:avLst/>
            </a:prstGeom>
            <a:solidFill>
              <a:srgbClr val="333333"/>
            </a:solidFill>
            <a:ln w="9525">
              <a:noFill/>
              <a:round/>
              <a:headEnd/>
              <a:tailEnd/>
            </a:ln>
          </p:spPr>
          <p:txBody>
            <a:bodyPr anchor="ctr">
              <a:spAutoFit/>
            </a:bodyPr>
            <a:lstStyle/>
            <a:p>
              <a:endParaRPr lang="zh-CN" altLang="en-US"/>
            </a:p>
          </p:txBody>
        </p:sp>
        <p:grpSp>
          <p:nvGrpSpPr>
            <p:cNvPr id="5" name="Group 33"/>
            <p:cNvGrpSpPr>
              <a:grpSpLocks/>
            </p:cNvGrpSpPr>
            <p:nvPr/>
          </p:nvGrpSpPr>
          <p:grpSpPr bwMode="auto">
            <a:xfrm>
              <a:off x="6292080" y="1203312"/>
              <a:ext cx="1292225" cy="1277938"/>
              <a:chOff x="0" y="0"/>
              <a:chExt cx="1252" cy="1252"/>
            </a:xfrm>
          </p:grpSpPr>
          <p:sp>
            <p:nvSpPr>
              <p:cNvPr id="23581"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3582"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3583"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3584"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3580" name="Text Box 38"/>
            <p:cNvSpPr txBox="1">
              <a:spLocks noChangeArrowheads="1"/>
            </p:cNvSpPr>
            <p:nvPr/>
          </p:nvSpPr>
          <p:spPr bwMode="auto">
            <a:xfrm>
              <a:off x="6358754" y="1357737"/>
              <a:ext cx="1142756" cy="802743"/>
            </a:xfrm>
            <a:prstGeom prst="rect">
              <a:avLst/>
            </a:prstGeom>
            <a:noFill/>
            <a:ln w="9525">
              <a:noFill/>
              <a:miter lim="800000"/>
              <a:headEnd/>
              <a:tailEnd/>
            </a:ln>
          </p:spPr>
          <p:txBody>
            <a:bodyPr>
              <a:spAutoFit/>
            </a:bodyPr>
            <a:lstStyle/>
            <a:p>
              <a:pPr algn="ctr" eaLnBrk="0" hangingPunct="0"/>
              <a:r>
                <a:rPr lang="en-US" altLang="zh-CN" sz="4800" b="1" dirty="0">
                  <a:latin typeface="微软雅黑" pitchFamily="34" charset="-122"/>
                  <a:ea typeface="微软雅黑" pitchFamily="34" charset="-122"/>
                </a:rPr>
                <a:t>4</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85"/>
                                        </p:tgtEl>
                                        <p:attrNameLst>
                                          <p:attrName>style.visibility</p:attrName>
                                        </p:attrNameLst>
                                      </p:cBhvr>
                                      <p:to>
                                        <p:strVal val="visible"/>
                                      </p:to>
                                    </p:set>
                                    <p:animEffect transition="in" filter="box(in)">
                                      <p:cBhvr>
                                        <p:cTn id="18" dur="500"/>
                                        <p:tgtEl>
                                          <p:spTgt spid="18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53958"/>
                                        </p:tgtEl>
                                        <p:attrNameLst>
                                          <p:attrName>style.visibility</p:attrName>
                                        </p:attrNameLst>
                                      </p:cBhvr>
                                      <p:to>
                                        <p:strVal val="visible"/>
                                      </p:to>
                                    </p:set>
                                    <p:anim calcmode="lin" valueType="num">
                                      <p:cBhvr additive="base">
                                        <p:cTn id="23" dur="500" fill="hold"/>
                                        <p:tgtEl>
                                          <p:spTgt spid="253958"/>
                                        </p:tgtEl>
                                        <p:attrNameLst>
                                          <p:attrName>ppt_x</p:attrName>
                                        </p:attrNameLst>
                                      </p:cBhvr>
                                      <p:tavLst>
                                        <p:tav tm="0">
                                          <p:val>
                                            <p:strVal val="0-#ppt_w/2"/>
                                          </p:val>
                                        </p:tav>
                                        <p:tav tm="100000">
                                          <p:val>
                                            <p:strVal val="#ppt_x"/>
                                          </p:val>
                                        </p:tav>
                                      </p:tavLst>
                                    </p:anim>
                                    <p:anim calcmode="lin" valueType="num">
                                      <p:cBhvr additive="base">
                                        <p:cTn id="24" dur="500" fill="hold"/>
                                        <p:tgtEl>
                                          <p:spTgt spid="25395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53962"/>
                                        </p:tgtEl>
                                        <p:attrNameLst>
                                          <p:attrName>style.visibility</p:attrName>
                                        </p:attrNameLst>
                                      </p:cBhvr>
                                      <p:to>
                                        <p:strVal val="visible"/>
                                      </p:to>
                                    </p:set>
                                    <p:anim calcmode="lin" valueType="num">
                                      <p:cBhvr additive="base">
                                        <p:cTn id="29" dur="500" fill="hold"/>
                                        <p:tgtEl>
                                          <p:spTgt spid="253962"/>
                                        </p:tgtEl>
                                        <p:attrNameLst>
                                          <p:attrName>ppt_x</p:attrName>
                                        </p:attrNameLst>
                                      </p:cBhvr>
                                      <p:tavLst>
                                        <p:tav tm="0">
                                          <p:val>
                                            <p:strVal val="0-#ppt_w/2"/>
                                          </p:val>
                                        </p:tav>
                                        <p:tav tm="100000">
                                          <p:val>
                                            <p:strVal val="#ppt_x"/>
                                          </p:val>
                                        </p:tav>
                                      </p:tavLst>
                                    </p:anim>
                                    <p:anim calcmode="lin" valueType="num">
                                      <p:cBhvr additive="base">
                                        <p:cTn id="30" dur="500" fill="hold"/>
                                        <p:tgtEl>
                                          <p:spTgt spid="25396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53963"/>
                                        </p:tgtEl>
                                        <p:attrNameLst>
                                          <p:attrName>style.visibility</p:attrName>
                                        </p:attrNameLst>
                                      </p:cBhvr>
                                      <p:to>
                                        <p:strVal val="visible"/>
                                      </p:to>
                                    </p:set>
                                    <p:anim calcmode="lin" valueType="num">
                                      <p:cBhvr additive="base">
                                        <p:cTn id="35" dur="500" fill="hold"/>
                                        <p:tgtEl>
                                          <p:spTgt spid="253963"/>
                                        </p:tgtEl>
                                        <p:attrNameLst>
                                          <p:attrName>ppt_x</p:attrName>
                                        </p:attrNameLst>
                                      </p:cBhvr>
                                      <p:tavLst>
                                        <p:tav tm="0">
                                          <p:val>
                                            <p:strVal val="0-#ppt_w/2"/>
                                          </p:val>
                                        </p:tav>
                                        <p:tav tm="100000">
                                          <p:val>
                                            <p:strVal val="#ppt_x"/>
                                          </p:val>
                                        </p:tav>
                                      </p:tavLst>
                                    </p:anim>
                                    <p:anim calcmode="lin" valueType="num">
                                      <p:cBhvr additive="base">
                                        <p:cTn id="36" dur="500" fill="hold"/>
                                        <p:tgtEl>
                                          <p:spTgt spid="25396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8" grpId="0" animBg="1" autoUpdateAnimBg="0"/>
      <p:bldP spid="253962" grpId="0" animBg="1" autoUpdateAnimBg="0"/>
      <p:bldP spid="253963" grpId="0" animBg="1" autoUpdateAnimBg="0"/>
      <p:bldP spid="8" grpId="0" animBg="1" autoUpdateAnimBg="0"/>
      <p:bldP spid="18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灯片编号占位符 5"/>
          <p:cNvSpPr txBox="1">
            <a:spLocks noGrp="1"/>
          </p:cNvSpPr>
          <p:nvPr/>
        </p:nvSpPr>
        <p:spPr bwMode="auto">
          <a:xfrm>
            <a:off x="6553200" y="5205237"/>
            <a:ext cx="2133600" cy="396874"/>
          </a:xfrm>
          <a:prstGeom prst="rect">
            <a:avLst/>
          </a:prstGeom>
          <a:noFill/>
          <a:ln w="9525">
            <a:noFill/>
            <a:miter lim="800000"/>
            <a:headEnd/>
            <a:tailEnd/>
          </a:ln>
        </p:spPr>
        <p:txBody>
          <a:bodyPr/>
          <a:lstStyle/>
          <a:p>
            <a:pPr algn="r"/>
            <a:fld id="{28BA6A2A-1FDE-4D50-BE54-A27D062768C1}" type="slidenum">
              <a:rPr lang="zh-CN" altLang="en-US" sz="1400"/>
              <a:pPr algn="r"/>
              <a:t>74</a:t>
            </a:fld>
            <a:endParaRPr lang="en-US" altLang="zh-CN" sz="1400"/>
          </a:p>
        </p:txBody>
      </p:sp>
      <p:grpSp>
        <p:nvGrpSpPr>
          <p:cNvPr id="2" name="组合 48"/>
          <p:cNvGrpSpPr>
            <a:grpSpLocks/>
          </p:cNvGrpSpPr>
          <p:nvPr/>
        </p:nvGrpSpPr>
        <p:grpSpPr bwMode="auto">
          <a:xfrm>
            <a:off x="3714745" y="1269990"/>
            <a:ext cx="1508125" cy="1084792"/>
            <a:chOff x="6088290" y="1203312"/>
            <a:chExt cx="1701596" cy="1277938"/>
          </a:xfrm>
        </p:grpSpPr>
        <p:sp>
          <p:nvSpPr>
            <p:cNvPr id="4" name="Oval 8"/>
            <p:cNvSpPr>
              <a:spLocks noChangeArrowheads="1"/>
            </p:cNvSpPr>
            <p:nvPr/>
          </p:nvSpPr>
          <p:spPr bwMode="auto">
            <a:xfrm>
              <a:off x="6306811" y="1533706"/>
              <a:ext cx="293090" cy="61182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ea typeface="+mn-ea"/>
              </a:endParaRPr>
            </a:p>
          </p:txBody>
        </p:sp>
        <p:sp>
          <p:nvSpPr>
            <p:cNvPr id="5" name="Oval 9"/>
            <p:cNvSpPr>
              <a:spLocks noChangeArrowheads="1"/>
            </p:cNvSpPr>
            <p:nvPr/>
          </p:nvSpPr>
          <p:spPr bwMode="auto">
            <a:xfrm>
              <a:off x="6088290" y="1533706"/>
              <a:ext cx="1701596" cy="629617"/>
            </a:xfrm>
            <a:prstGeom prst="ellipse">
              <a:avLst/>
            </a:prstGeom>
            <a:gradFill rotWithShape="1">
              <a:gsLst>
                <a:gs pos="0">
                  <a:schemeClr val="hlink">
                    <a:alpha val="31999"/>
                  </a:schemeClr>
                </a:gs>
                <a:gs pos="100000">
                  <a:schemeClr val="hlink">
                    <a:gamma/>
                    <a:shade val="0"/>
                    <a:invGamma/>
                    <a:alpha val="89999"/>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6" name="Oval 10"/>
            <p:cNvSpPr>
              <a:spLocks noChangeArrowheads="1"/>
            </p:cNvSpPr>
            <p:nvPr/>
          </p:nvSpPr>
          <p:spPr bwMode="auto">
            <a:xfrm>
              <a:off x="6197550" y="1533706"/>
              <a:ext cx="1481285" cy="62961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ea typeface="+mn-ea"/>
              </a:endParaRPr>
            </a:p>
          </p:txBody>
        </p:sp>
        <p:sp>
          <p:nvSpPr>
            <p:cNvPr id="9" name="Oval 11"/>
            <p:cNvSpPr>
              <a:spLocks noChangeArrowheads="1"/>
            </p:cNvSpPr>
            <p:nvPr/>
          </p:nvSpPr>
          <p:spPr bwMode="auto">
            <a:xfrm>
              <a:off x="6197550" y="1542018"/>
              <a:ext cx="1481285" cy="629617"/>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ea typeface="+mn-ea"/>
              </a:endParaRPr>
            </a:p>
          </p:txBody>
        </p:sp>
        <p:sp>
          <p:nvSpPr>
            <p:cNvPr id="23609" name="Oval 12"/>
            <p:cNvSpPr>
              <a:spLocks noChangeArrowheads="1"/>
            </p:cNvSpPr>
            <p:nvPr/>
          </p:nvSpPr>
          <p:spPr bwMode="auto">
            <a:xfrm>
              <a:off x="6270988" y="1534168"/>
              <a:ext cx="1334409" cy="628926"/>
            </a:xfrm>
            <a:prstGeom prst="ellipse">
              <a:avLst/>
            </a:prstGeom>
            <a:solidFill>
              <a:srgbClr val="333333"/>
            </a:solidFill>
            <a:ln w="9525">
              <a:noFill/>
              <a:round/>
              <a:headEnd/>
              <a:tailEnd/>
            </a:ln>
          </p:spPr>
          <p:txBody>
            <a:bodyPr anchor="ctr">
              <a:spAutoFit/>
            </a:bodyPr>
            <a:lstStyle/>
            <a:p>
              <a:endParaRPr lang="zh-CN" altLang="en-US"/>
            </a:p>
          </p:txBody>
        </p:sp>
        <p:grpSp>
          <p:nvGrpSpPr>
            <p:cNvPr id="7" name="Group 33"/>
            <p:cNvGrpSpPr>
              <a:grpSpLocks/>
            </p:cNvGrpSpPr>
            <p:nvPr/>
          </p:nvGrpSpPr>
          <p:grpSpPr bwMode="auto">
            <a:xfrm>
              <a:off x="6292080" y="1203312"/>
              <a:ext cx="1292225" cy="1277938"/>
              <a:chOff x="0" y="0"/>
              <a:chExt cx="1252" cy="1252"/>
            </a:xfrm>
          </p:grpSpPr>
          <p:sp>
            <p:nvSpPr>
              <p:cNvPr id="23612" name="Oval 34"/>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3613" name="Oval 35"/>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3614" name="Oval 36"/>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3615" name="Oval 37"/>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3611" name="Text Box 38"/>
            <p:cNvSpPr txBox="1">
              <a:spLocks noChangeArrowheads="1"/>
            </p:cNvSpPr>
            <p:nvPr/>
          </p:nvSpPr>
          <p:spPr bwMode="auto">
            <a:xfrm>
              <a:off x="6358754" y="1357737"/>
              <a:ext cx="1142756" cy="978955"/>
            </a:xfrm>
            <a:prstGeom prst="rect">
              <a:avLst/>
            </a:prstGeom>
            <a:noFill/>
            <a:ln w="9525">
              <a:noFill/>
              <a:miter lim="800000"/>
              <a:headEnd/>
              <a:tailEnd/>
            </a:ln>
          </p:spPr>
          <p:txBody>
            <a:bodyPr>
              <a:spAutoFit/>
            </a:bodyPr>
            <a:lstStyle/>
            <a:p>
              <a:pPr algn="ctr" eaLnBrk="0" hangingPunct="0"/>
              <a:r>
                <a:rPr lang="en-US" altLang="zh-CN" sz="4800" b="1">
                  <a:latin typeface="微软雅黑" pitchFamily="34" charset="-122"/>
                  <a:ea typeface="微软雅黑" pitchFamily="34" charset="-122"/>
                </a:rPr>
                <a:t>3</a:t>
              </a:r>
            </a:p>
          </p:txBody>
        </p:sp>
      </p:grpSp>
      <p:grpSp>
        <p:nvGrpSpPr>
          <p:cNvPr id="8" name="组合 6"/>
          <p:cNvGrpSpPr>
            <a:grpSpLocks/>
          </p:cNvGrpSpPr>
          <p:nvPr/>
        </p:nvGrpSpPr>
        <p:grpSpPr bwMode="auto">
          <a:xfrm>
            <a:off x="5940426" y="777876"/>
            <a:ext cx="2881313" cy="372180"/>
            <a:chOff x="1059488" y="893476"/>
            <a:chExt cx="4130868" cy="371847"/>
          </a:xfrm>
        </p:grpSpPr>
        <p:sp>
          <p:nvSpPr>
            <p:cNvPr id="3" name="矩形 7"/>
            <p:cNvSpPr/>
            <p:nvPr/>
          </p:nvSpPr>
          <p:spPr>
            <a:xfrm>
              <a:off x="1073144" y="941058"/>
              <a:ext cx="325463" cy="324265"/>
            </a:xfrm>
            <a:prstGeom prst="rect">
              <a:avLst/>
            </a:prstGeom>
            <a:noFill/>
            <a:ln w="38100">
              <a:solidFill>
                <a:srgbClr val="04AE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23603" name="Picture 2" descr="C:\Users\Administrator\Desktop\对勾.png"/>
            <p:cNvPicPr>
              <a:picLocks noChangeAspect="1" noChangeArrowheads="1"/>
            </p:cNvPicPr>
            <p:nvPr/>
          </p:nvPicPr>
          <p:blipFill>
            <a:blip r:embed="rId3"/>
            <a:srcRect/>
            <a:stretch>
              <a:fillRect/>
            </a:stretch>
          </p:blipFill>
          <p:spPr bwMode="auto">
            <a:xfrm>
              <a:off x="1059488" y="893476"/>
              <a:ext cx="438012" cy="371022"/>
            </a:xfrm>
            <a:prstGeom prst="rect">
              <a:avLst/>
            </a:prstGeom>
            <a:noFill/>
            <a:ln w="9525">
              <a:noFill/>
              <a:miter lim="800000"/>
              <a:headEnd/>
              <a:tailEnd/>
            </a:ln>
          </p:spPr>
        </p:pic>
        <p:cxnSp>
          <p:nvCxnSpPr>
            <p:cNvPr id="10" name="直接连接符 9"/>
            <p:cNvCxnSpPr/>
            <p:nvPr/>
          </p:nvCxnSpPr>
          <p:spPr>
            <a:xfrm>
              <a:off x="1432745" y="1263561"/>
              <a:ext cx="3757611" cy="0"/>
            </a:xfrm>
            <a:prstGeom prst="line">
              <a:avLst/>
            </a:prstGeom>
            <a:ln w="38100">
              <a:solidFill>
                <a:srgbClr val="04AEDA"/>
              </a:solidFill>
              <a:prstDash val="sysDot"/>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431530" y="398622"/>
            <a:ext cx="3068900"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sp>
        <p:nvSpPr>
          <p:cNvPr id="23564" name="Rectangle 1"/>
          <p:cNvSpPr>
            <a:spLocks noChangeArrowheads="1"/>
          </p:cNvSpPr>
          <p:nvPr/>
        </p:nvSpPr>
        <p:spPr bwMode="auto">
          <a:xfrm>
            <a:off x="5940426" y="696737"/>
            <a:ext cx="2881313" cy="400110"/>
          </a:xfrm>
          <a:prstGeom prst="rect">
            <a:avLst/>
          </a:prstGeom>
          <a:noFill/>
          <a:ln w="9525">
            <a:noFill/>
            <a:miter lim="800000"/>
            <a:headEnd/>
            <a:tailEnd/>
          </a:ln>
        </p:spPr>
        <p:txBody>
          <a:bodyPr anchor="ctr">
            <a:spAutoFit/>
          </a:bodyPr>
          <a:lstStyle/>
          <a:p>
            <a:pPr algn="ctr"/>
            <a:r>
              <a:rPr lang="zh-CN" altLang="en-US" sz="2000" dirty="0">
                <a:solidFill>
                  <a:schemeClr val="tx1"/>
                </a:solidFill>
                <a:latin typeface="方正大黑简体" pitchFamily="2" charset="-122"/>
                <a:ea typeface="方正大黑简体" pitchFamily="2" charset="-122"/>
                <a:cs typeface="Times New Roman" pitchFamily="18" charset="0"/>
              </a:rPr>
              <a:t>建立</a:t>
            </a:r>
            <a:r>
              <a:rPr lang="en-US" altLang="zh-CN" sz="2000" dirty="0">
                <a:solidFill>
                  <a:schemeClr val="tx1"/>
                </a:solidFill>
                <a:latin typeface="方正大黑简体" pitchFamily="2" charset="-122"/>
                <a:ea typeface="方正大黑简体" pitchFamily="2" charset="-122"/>
                <a:cs typeface="Times New Roman" pitchFamily="18" charset="0"/>
              </a:rPr>
              <a:t>“23443”</a:t>
            </a:r>
            <a:r>
              <a:rPr lang="zh-CN" altLang="en-US" sz="2000" dirty="0">
                <a:solidFill>
                  <a:schemeClr val="tx1"/>
                </a:solidFill>
                <a:latin typeface="方正大黑简体" pitchFamily="2" charset="-122"/>
                <a:ea typeface="方正大黑简体" pitchFamily="2" charset="-122"/>
                <a:cs typeface="Times New Roman" pitchFamily="18" charset="0"/>
              </a:rPr>
              <a:t>模式</a:t>
            </a:r>
            <a:endParaRPr lang="zh-CN" sz="2000" dirty="0">
              <a:solidFill>
                <a:schemeClr val="tx1"/>
              </a:solidFill>
              <a:latin typeface="方正大黑简体" pitchFamily="2" charset="-122"/>
              <a:ea typeface="方正大黑简体" pitchFamily="2" charset="-122"/>
              <a:cs typeface="宋体" charset="-122"/>
            </a:endParaRPr>
          </a:p>
        </p:txBody>
      </p:sp>
      <p:grpSp>
        <p:nvGrpSpPr>
          <p:cNvPr id="12" name="Group 28"/>
          <p:cNvGrpSpPr>
            <a:grpSpLocks/>
          </p:cNvGrpSpPr>
          <p:nvPr/>
        </p:nvGrpSpPr>
        <p:grpSpPr bwMode="auto">
          <a:xfrm>
            <a:off x="3857621" y="2857500"/>
            <a:ext cx="1584325" cy="1218847"/>
            <a:chOff x="192" y="1917"/>
            <a:chExt cx="1042" cy="1102"/>
          </a:xfrm>
        </p:grpSpPr>
        <p:grpSp>
          <p:nvGrpSpPr>
            <p:cNvPr id="13" name="Group 29"/>
            <p:cNvGrpSpPr>
              <a:grpSpLocks/>
            </p:cNvGrpSpPr>
            <p:nvPr/>
          </p:nvGrpSpPr>
          <p:grpSpPr bwMode="auto">
            <a:xfrm>
              <a:off x="192" y="1917"/>
              <a:ext cx="1042" cy="1102"/>
              <a:chOff x="192" y="1917"/>
              <a:chExt cx="1042" cy="1102"/>
            </a:xfrm>
          </p:grpSpPr>
          <p:pic>
            <p:nvPicPr>
              <p:cNvPr id="23599" name="Picture 30" descr="light_shadow"/>
              <p:cNvPicPr>
                <a:picLocks noChangeAspect="1" noChangeArrowheads="1"/>
              </p:cNvPicPr>
              <p:nvPr/>
            </p:nvPicPr>
            <p:blipFill>
              <a:blip r:embed="rId4" cstate="print">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23600" name="Picture 31" descr="circuler_1"/>
              <p:cNvPicPr>
                <a:picLocks noChangeAspect="1" noChangeArrowheads="1"/>
              </p:cNvPicPr>
              <p:nvPr/>
            </p:nvPicPr>
            <p:blipFill>
              <a:blip r:embed="rId5"/>
              <a:srcRect/>
              <a:stretch>
                <a:fillRect/>
              </a:stretch>
            </p:blipFill>
            <p:spPr bwMode="gray">
              <a:xfrm>
                <a:off x="192" y="1917"/>
                <a:ext cx="1042" cy="1016"/>
              </a:xfrm>
              <a:prstGeom prst="rect">
                <a:avLst/>
              </a:prstGeom>
              <a:noFill/>
              <a:ln w="9525">
                <a:noFill/>
                <a:miter lim="800000"/>
                <a:headEnd/>
                <a:tailEnd/>
              </a:ln>
            </p:spPr>
          </p:pic>
          <p:sp>
            <p:nvSpPr>
              <p:cNvPr id="156" name="Oval 32"/>
              <p:cNvSpPr>
                <a:spLocks noChangeArrowheads="1"/>
              </p:cNvSpPr>
              <p:nvPr/>
            </p:nvSpPr>
            <p:spPr bwMode="gray">
              <a:xfrm>
                <a:off x="192" y="1917"/>
                <a:ext cx="1035" cy="1019"/>
              </a:xfrm>
              <a:prstGeom prst="ellipse">
                <a:avLst/>
              </a:prstGeom>
              <a:gradFill rotWithShape="1">
                <a:gsLst>
                  <a:gs pos="0">
                    <a:schemeClr val="accent2">
                      <a:gamma/>
                      <a:shade val="36078"/>
                      <a:invGamma/>
                      <a:alpha val="89999"/>
                    </a:schemeClr>
                  </a:gs>
                  <a:gs pos="50000">
                    <a:schemeClr val="accent2">
                      <a:alpha val="55000"/>
                    </a:schemeClr>
                  </a:gs>
                  <a:gs pos="100000">
                    <a:schemeClr val="accent2">
                      <a:gamma/>
                      <a:shade val="36078"/>
                      <a:invGamma/>
                      <a:alpha val="89999"/>
                    </a:schemeClr>
                  </a:gs>
                </a:gsLst>
                <a:lin ang="5400000" scaled="1"/>
              </a:gradFill>
              <a:ln w="9525" algn="ctr">
                <a:noFill/>
                <a:round/>
                <a:headEnd/>
                <a:tailEnd/>
              </a:ln>
              <a:effectLst/>
            </p:spPr>
            <p:txBody>
              <a:bodyPr wrap="none" anchor="ctr"/>
              <a:lstStyle/>
              <a:p>
                <a:pPr>
                  <a:defRPr/>
                </a:pPr>
                <a:endParaRPr lang="zh-CN" altLang="en-US"/>
              </a:p>
            </p:txBody>
          </p:sp>
        </p:grpSp>
        <p:pic>
          <p:nvPicPr>
            <p:cNvPr id="23598" name="Picture 33" descr="Picture2"/>
            <p:cNvPicPr>
              <a:picLocks noChangeAspect="1" noChangeArrowheads="1"/>
            </p:cNvPicPr>
            <p:nvPr/>
          </p:nvPicPr>
          <p:blipFill>
            <a:blip r:embed="rId6"/>
            <a:srcRect/>
            <a:stretch>
              <a:fillRect/>
            </a:stretch>
          </p:blipFill>
          <p:spPr bwMode="gray">
            <a:xfrm>
              <a:off x="296" y="1927"/>
              <a:ext cx="823" cy="360"/>
            </a:xfrm>
            <a:prstGeom prst="rect">
              <a:avLst/>
            </a:prstGeom>
            <a:noFill/>
            <a:ln w="9525">
              <a:noFill/>
              <a:miter lim="800000"/>
              <a:headEnd/>
              <a:tailEnd/>
            </a:ln>
          </p:spPr>
        </p:pic>
      </p:grpSp>
      <p:sp>
        <p:nvSpPr>
          <p:cNvPr id="23566" name="Rectangle 40"/>
          <p:cNvSpPr>
            <a:spLocks noChangeArrowheads="1"/>
          </p:cNvSpPr>
          <p:nvPr/>
        </p:nvSpPr>
        <p:spPr bwMode="gray">
          <a:xfrm>
            <a:off x="4000496" y="3214690"/>
            <a:ext cx="1338828" cy="369332"/>
          </a:xfrm>
          <a:prstGeom prst="rect">
            <a:avLst/>
          </a:prstGeom>
          <a:noFill/>
          <a:ln w="9525">
            <a:noFill/>
            <a:miter lim="800000"/>
            <a:headEnd/>
            <a:tailEnd/>
          </a:ln>
        </p:spPr>
        <p:txBody>
          <a:bodyPr wrap="none">
            <a:spAutoFit/>
          </a:bodyPr>
          <a:lstStyle/>
          <a:p>
            <a:pPr>
              <a:buClr>
                <a:srgbClr val="FF0066"/>
              </a:buClr>
              <a:buSzPct val="75000"/>
              <a:buFont typeface="Arial" charset="0"/>
              <a:buNone/>
            </a:pPr>
            <a:r>
              <a:rPr lang="zh-CN" altLang="en-US" b="1" dirty="0">
                <a:ea typeface="微软雅黑" pitchFamily="34" charset="-122"/>
              </a:rPr>
              <a:t>黑名单管理</a:t>
            </a:r>
            <a:endParaRPr lang="en-US" altLang="zh-CN" b="1" dirty="0">
              <a:solidFill>
                <a:srgbClr val="080808"/>
              </a:solidFill>
              <a:latin typeface="微软雅黑" pitchFamily="34" charset="-122"/>
              <a:ea typeface="微软雅黑" pitchFamily="34" charset="-122"/>
            </a:endParaRPr>
          </a:p>
        </p:txBody>
      </p:sp>
      <p:grpSp>
        <p:nvGrpSpPr>
          <p:cNvPr id="14" name="Group 20"/>
          <p:cNvGrpSpPr>
            <a:grpSpLocks/>
          </p:cNvGrpSpPr>
          <p:nvPr/>
        </p:nvGrpSpPr>
        <p:grpSpPr bwMode="auto">
          <a:xfrm>
            <a:off x="6429388" y="2539998"/>
            <a:ext cx="1285884" cy="1014237"/>
            <a:chOff x="192" y="1917"/>
            <a:chExt cx="1042" cy="1102"/>
          </a:xfrm>
        </p:grpSpPr>
        <p:grpSp>
          <p:nvGrpSpPr>
            <p:cNvPr id="15" name="Group 21"/>
            <p:cNvGrpSpPr>
              <a:grpSpLocks/>
            </p:cNvGrpSpPr>
            <p:nvPr/>
          </p:nvGrpSpPr>
          <p:grpSpPr bwMode="auto">
            <a:xfrm>
              <a:off x="192" y="1917"/>
              <a:ext cx="1042" cy="1102"/>
              <a:chOff x="192" y="1917"/>
              <a:chExt cx="1042" cy="1102"/>
            </a:xfrm>
          </p:grpSpPr>
          <p:pic>
            <p:nvPicPr>
              <p:cNvPr id="23594" name="Picture 22" descr="light_shadow"/>
              <p:cNvPicPr>
                <a:picLocks noChangeAspect="1" noChangeArrowheads="1"/>
              </p:cNvPicPr>
              <p:nvPr/>
            </p:nvPicPr>
            <p:blipFill>
              <a:blip r:embed="rId7" cstate="print">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23595" name="Picture 23" descr="circuler_1"/>
              <p:cNvPicPr>
                <a:picLocks noChangeAspect="1" noChangeArrowheads="1"/>
              </p:cNvPicPr>
              <p:nvPr/>
            </p:nvPicPr>
            <p:blipFill>
              <a:blip r:embed="rId8" cstate="print"/>
              <a:srcRect/>
              <a:stretch>
                <a:fillRect/>
              </a:stretch>
            </p:blipFill>
            <p:spPr bwMode="gray">
              <a:xfrm>
                <a:off x="192" y="1917"/>
                <a:ext cx="1042" cy="1016"/>
              </a:xfrm>
              <a:prstGeom prst="rect">
                <a:avLst/>
              </a:prstGeom>
              <a:noFill/>
              <a:ln w="9525">
                <a:noFill/>
                <a:miter lim="800000"/>
                <a:headEnd/>
                <a:tailEnd/>
              </a:ln>
            </p:spPr>
          </p:pic>
          <p:sp>
            <p:nvSpPr>
              <p:cNvPr id="11" name="Oval 24"/>
              <p:cNvSpPr>
                <a:spLocks noChangeArrowheads="1"/>
              </p:cNvSpPr>
              <p:nvPr/>
            </p:nvSpPr>
            <p:spPr bwMode="gray">
              <a:xfrm>
                <a:off x="192" y="1917"/>
                <a:ext cx="1034" cy="1019"/>
              </a:xfrm>
              <a:prstGeom prst="ellipse">
                <a:avLst/>
              </a:prstGeom>
              <a:gradFill rotWithShape="1">
                <a:gsLst>
                  <a:gs pos="0">
                    <a:schemeClr val="folHlink">
                      <a:gamma/>
                      <a:shade val="46275"/>
                      <a:invGamma/>
                      <a:alpha val="89999"/>
                    </a:schemeClr>
                  </a:gs>
                  <a:gs pos="50000">
                    <a:schemeClr val="folHlink">
                      <a:alpha val="55000"/>
                    </a:schemeClr>
                  </a:gs>
                  <a:gs pos="100000">
                    <a:schemeClr val="folHlink">
                      <a:gamma/>
                      <a:shade val="46275"/>
                      <a:invGamma/>
                      <a:alpha val="89999"/>
                    </a:schemeClr>
                  </a:gs>
                </a:gsLst>
                <a:lin ang="5400000" scaled="1"/>
              </a:gradFill>
              <a:ln w="9525" algn="ctr">
                <a:noFill/>
                <a:round/>
                <a:headEnd/>
                <a:tailEnd/>
              </a:ln>
              <a:effectLst/>
            </p:spPr>
            <p:txBody>
              <a:bodyPr wrap="none" anchor="ctr"/>
              <a:lstStyle/>
              <a:p>
                <a:pPr>
                  <a:defRPr/>
                </a:pPr>
                <a:endParaRPr lang="zh-CN" altLang="en-US"/>
              </a:p>
            </p:txBody>
          </p:sp>
        </p:grpSp>
        <p:pic>
          <p:nvPicPr>
            <p:cNvPr id="23593" name="Picture 25" descr="Picture2"/>
            <p:cNvPicPr>
              <a:picLocks noChangeAspect="1" noChangeArrowheads="1"/>
            </p:cNvPicPr>
            <p:nvPr/>
          </p:nvPicPr>
          <p:blipFill>
            <a:blip r:embed="rId6"/>
            <a:srcRect/>
            <a:stretch>
              <a:fillRect/>
            </a:stretch>
          </p:blipFill>
          <p:spPr bwMode="gray">
            <a:xfrm>
              <a:off x="296" y="1927"/>
              <a:ext cx="823" cy="360"/>
            </a:xfrm>
            <a:prstGeom prst="rect">
              <a:avLst/>
            </a:prstGeom>
            <a:noFill/>
            <a:ln w="9525">
              <a:noFill/>
              <a:miter lim="800000"/>
              <a:headEnd/>
              <a:tailEnd/>
            </a:ln>
          </p:spPr>
        </p:pic>
      </p:grpSp>
      <p:sp>
        <p:nvSpPr>
          <p:cNvPr id="23568" name="Rectangle 27"/>
          <p:cNvSpPr>
            <a:spLocks noChangeArrowheads="1"/>
          </p:cNvSpPr>
          <p:nvPr/>
        </p:nvSpPr>
        <p:spPr bwMode="gray">
          <a:xfrm>
            <a:off x="6572264" y="2786062"/>
            <a:ext cx="1172116" cy="369332"/>
          </a:xfrm>
          <a:prstGeom prst="rect">
            <a:avLst/>
          </a:prstGeom>
          <a:noFill/>
          <a:ln w="9525">
            <a:noFill/>
            <a:miter lim="800000"/>
            <a:headEnd/>
            <a:tailEnd/>
          </a:ln>
        </p:spPr>
        <p:txBody>
          <a:bodyPr wrap="none">
            <a:spAutoFit/>
          </a:bodyPr>
          <a:lstStyle/>
          <a:p>
            <a:pPr>
              <a:buClr>
                <a:srgbClr val="FF0066"/>
              </a:buClr>
              <a:buSzPct val="75000"/>
              <a:buFont typeface="Arial" charset="0"/>
              <a:buNone/>
            </a:pPr>
            <a:r>
              <a:rPr lang="zh-CN" altLang="en-US" b="1" dirty="0">
                <a:ea typeface="微软雅黑" pitchFamily="34" charset="-122"/>
              </a:rPr>
              <a:t>移交处理</a:t>
            </a:r>
            <a:r>
              <a:rPr lang="zh-CN" altLang="en-US" dirty="0"/>
              <a:t> </a:t>
            </a:r>
            <a:endParaRPr lang="en-US" altLang="zh-CN" dirty="0"/>
          </a:p>
        </p:txBody>
      </p:sp>
      <p:grpSp>
        <p:nvGrpSpPr>
          <p:cNvPr id="16" name="Group 14"/>
          <p:cNvGrpSpPr>
            <a:grpSpLocks/>
          </p:cNvGrpSpPr>
          <p:nvPr/>
        </p:nvGrpSpPr>
        <p:grpSpPr bwMode="auto">
          <a:xfrm>
            <a:off x="1357290" y="2539998"/>
            <a:ext cx="1295400" cy="1016000"/>
            <a:chOff x="699" y="1238"/>
            <a:chExt cx="898" cy="950"/>
          </a:xfrm>
        </p:grpSpPr>
        <p:grpSp>
          <p:nvGrpSpPr>
            <p:cNvPr id="17" name="Group 15"/>
            <p:cNvGrpSpPr>
              <a:grpSpLocks/>
            </p:cNvGrpSpPr>
            <p:nvPr/>
          </p:nvGrpSpPr>
          <p:grpSpPr bwMode="auto">
            <a:xfrm>
              <a:off x="699" y="1238"/>
              <a:ext cx="898" cy="950"/>
              <a:chOff x="192" y="1917"/>
              <a:chExt cx="1042" cy="1102"/>
            </a:xfrm>
          </p:grpSpPr>
          <p:pic>
            <p:nvPicPr>
              <p:cNvPr id="23587" name="Picture 16" descr="light_shadow"/>
              <p:cNvPicPr>
                <a:picLocks noChangeAspect="1" noChangeArrowheads="1"/>
              </p:cNvPicPr>
              <p:nvPr/>
            </p:nvPicPr>
            <p:blipFill>
              <a:blip r:embed="rId9" cstate="print">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23588" name="Picture 17" descr="circuler_1"/>
              <p:cNvPicPr>
                <a:picLocks noChangeAspect="1" noChangeArrowheads="1"/>
              </p:cNvPicPr>
              <p:nvPr/>
            </p:nvPicPr>
            <p:blipFill>
              <a:blip r:embed="rId10" cstate="print"/>
              <a:srcRect/>
              <a:stretch>
                <a:fillRect/>
              </a:stretch>
            </p:blipFill>
            <p:spPr bwMode="gray">
              <a:xfrm>
                <a:off x="192" y="1917"/>
                <a:ext cx="1042" cy="1016"/>
              </a:xfrm>
              <a:prstGeom prst="rect">
                <a:avLst/>
              </a:prstGeom>
              <a:noFill/>
              <a:ln w="9525">
                <a:noFill/>
                <a:miter lim="800000"/>
                <a:headEnd/>
                <a:tailEnd/>
              </a:ln>
            </p:spPr>
          </p:pic>
          <p:sp>
            <p:nvSpPr>
              <p:cNvPr id="142" name="Oval 18"/>
              <p:cNvSpPr>
                <a:spLocks noChangeArrowheads="1"/>
              </p:cNvSpPr>
              <p:nvPr/>
            </p:nvSpPr>
            <p:spPr bwMode="gray">
              <a:xfrm>
                <a:off x="192" y="1917"/>
                <a:ext cx="1035" cy="1019"/>
              </a:xfrm>
              <a:prstGeom prst="ellipse">
                <a:avLst/>
              </a:prstGeom>
              <a:gradFill rotWithShape="1">
                <a:gsLst>
                  <a:gs pos="0">
                    <a:srgbClr val="FF9900">
                      <a:gamma/>
                      <a:shade val="63529"/>
                      <a:invGamma/>
                      <a:alpha val="89999"/>
                    </a:srgbClr>
                  </a:gs>
                  <a:gs pos="50000">
                    <a:srgbClr val="FF9900">
                      <a:alpha val="55000"/>
                    </a:srgbClr>
                  </a:gs>
                  <a:gs pos="100000">
                    <a:srgbClr val="FF9900">
                      <a:gamma/>
                      <a:shade val="63529"/>
                      <a:invGamma/>
                      <a:alpha val="89999"/>
                    </a:srgbClr>
                  </a:gs>
                </a:gsLst>
                <a:lin ang="5400000" scaled="1"/>
              </a:gradFill>
              <a:ln w="9525" algn="ctr">
                <a:noFill/>
                <a:round/>
                <a:headEnd/>
                <a:tailEnd/>
              </a:ln>
              <a:effectLst/>
            </p:spPr>
            <p:txBody>
              <a:bodyPr wrap="none" anchor="ctr"/>
              <a:lstStyle/>
              <a:p>
                <a:pPr>
                  <a:defRPr/>
                </a:pPr>
                <a:endParaRPr lang="zh-CN" altLang="en-US"/>
              </a:p>
            </p:txBody>
          </p:sp>
        </p:grpSp>
        <p:pic>
          <p:nvPicPr>
            <p:cNvPr id="23586" name="Picture 19" descr="Picture2"/>
            <p:cNvPicPr>
              <a:picLocks noChangeAspect="1" noChangeArrowheads="1"/>
            </p:cNvPicPr>
            <p:nvPr/>
          </p:nvPicPr>
          <p:blipFill>
            <a:blip r:embed="rId6"/>
            <a:srcRect/>
            <a:stretch>
              <a:fillRect/>
            </a:stretch>
          </p:blipFill>
          <p:spPr bwMode="gray">
            <a:xfrm>
              <a:off x="789" y="1247"/>
              <a:ext cx="709" cy="310"/>
            </a:xfrm>
            <a:prstGeom prst="rect">
              <a:avLst/>
            </a:prstGeom>
            <a:noFill/>
            <a:ln w="9525">
              <a:noFill/>
              <a:miter lim="800000"/>
              <a:headEnd/>
              <a:tailEnd/>
            </a:ln>
          </p:spPr>
        </p:pic>
      </p:grpSp>
      <p:sp>
        <p:nvSpPr>
          <p:cNvPr id="23570" name="Freeform 4"/>
          <p:cNvSpPr>
            <a:spLocks/>
          </p:cNvSpPr>
          <p:nvPr/>
        </p:nvSpPr>
        <p:spPr bwMode="ltGray">
          <a:xfrm>
            <a:off x="2000232" y="3651256"/>
            <a:ext cx="5072098" cy="1599848"/>
          </a:xfrm>
          <a:custGeom>
            <a:avLst/>
            <a:gdLst>
              <a:gd name="T0" fmla="*/ 2147483647 w 4893"/>
              <a:gd name="T1" fmla="*/ 0 h 1917"/>
              <a:gd name="T2" fmla="*/ 2147483647 w 4893"/>
              <a:gd name="T3" fmla="*/ 2147483647 h 1917"/>
              <a:gd name="T4" fmla="*/ 2147483647 w 4893"/>
              <a:gd name="T5" fmla="*/ 2147483647 h 1917"/>
              <a:gd name="T6" fmla="*/ 2147483647 w 4893"/>
              <a:gd name="T7" fmla="*/ 2147483647 h 1917"/>
              <a:gd name="T8" fmla="*/ 0 w 4893"/>
              <a:gd name="T9" fmla="*/ 2147483647 h 1917"/>
              <a:gd name="T10" fmla="*/ 2147483647 w 4893"/>
              <a:gd name="T11" fmla="*/ 2147483647 h 1917"/>
              <a:gd name="T12" fmla="*/ 2147483647 w 4893"/>
              <a:gd name="T13" fmla="*/ 0 h 1917"/>
              <a:gd name="T14" fmla="*/ 0 60000 65536"/>
              <a:gd name="T15" fmla="*/ 0 60000 65536"/>
              <a:gd name="T16" fmla="*/ 0 60000 65536"/>
              <a:gd name="T17" fmla="*/ 0 60000 65536"/>
              <a:gd name="T18" fmla="*/ 0 60000 65536"/>
              <a:gd name="T19" fmla="*/ 0 60000 65536"/>
              <a:gd name="T20" fmla="*/ 0 60000 65536"/>
              <a:gd name="T21" fmla="*/ 0 w 4893"/>
              <a:gd name="T22" fmla="*/ 0 h 1917"/>
              <a:gd name="T23" fmla="*/ 4893 w 4893"/>
              <a:gd name="T24" fmla="*/ 1917 h 19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93" h="1917">
                <a:moveTo>
                  <a:pt x="4878" y="0"/>
                </a:moveTo>
                <a:cubicBezTo>
                  <a:pt x="4878" y="0"/>
                  <a:pt x="4891" y="226"/>
                  <a:pt x="4893" y="440"/>
                </a:cubicBezTo>
                <a:cubicBezTo>
                  <a:pt x="3867" y="440"/>
                  <a:pt x="3815" y="1811"/>
                  <a:pt x="2467" y="1917"/>
                </a:cubicBezTo>
                <a:cubicBezTo>
                  <a:pt x="1073" y="1877"/>
                  <a:pt x="1309" y="493"/>
                  <a:pt x="21" y="500"/>
                </a:cubicBezTo>
                <a:lnTo>
                  <a:pt x="0" y="2"/>
                </a:lnTo>
                <a:cubicBezTo>
                  <a:pt x="620" y="518"/>
                  <a:pt x="1873" y="671"/>
                  <a:pt x="2461" y="667"/>
                </a:cubicBezTo>
                <a:cubicBezTo>
                  <a:pt x="2461" y="667"/>
                  <a:pt x="4076" y="668"/>
                  <a:pt x="4878" y="0"/>
                </a:cubicBezTo>
                <a:close/>
              </a:path>
            </a:pathLst>
          </a:custGeom>
          <a:gradFill rotWithShape="1">
            <a:gsLst>
              <a:gs pos="0">
                <a:srgbClr val="0D2D47"/>
              </a:gs>
              <a:gs pos="50000">
                <a:srgbClr val="0F5C83"/>
              </a:gs>
              <a:gs pos="100000">
                <a:srgbClr val="0D2D47"/>
              </a:gs>
            </a:gsLst>
            <a:lin ang="0" scaled="1"/>
          </a:gradFill>
          <a:ln w="9525">
            <a:noFill/>
            <a:round/>
            <a:headEnd/>
            <a:tailEnd/>
          </a:ln>
        </p:spPr>
        <p:txBody>
          <a:bodyPr/>
          <a:lstStyle/>
          <a:p>
            <a:endParaRPr lang="zh-CN" altLang="en-US"/>
          </a:p>
        </p:txBody>
      </p:sp>
      <p:sp>
        <p:nvSpPr>
          <p:cNvPr id="23571" name="Text Box 9"/>
          <p:cNvSpPr txBox="1">
            <a:spLocks noChangeArrowheads="1"/>
          </p:cNvSpPr>
          <p:nvPr/>
        </p:nvSpPr>
        <p:spPr bwMode="white">
          <a:xfrm>
            <a:off x="3929059" y="4365636"/>
            <a:ext cx="1368425" cy="707886"/>
          </a:xfrm>
          <a:prstGeom prst="rect">
            <a:avLst/>
          </a:prstGeom>
          <a:noFill/>
          <a:ln w="9525" algn="ctr">
            <a:noFill/>
            <a:miter lim="800000"/>
            <a:headEnd/>
            <a:tailEnd/>
          </a:ln>
        </p:spPr>
        <p:txBody>
          <a:bodyPr>
            <a:spAutoFit/>
          </a:bodyPr>
          <a:lstStyle/>
          <a:p>
            <a:pPr algn="ctr" eaLnBrk="0" hangingPunct="0"/>
            <a:r>
              <a:rPr lang="zh-CN" altLang="en-US" sz="2000" b="1" dirty="0">
                <a:solidFill>
                  <a:schemeClr val="bg1"/>
                </a:solidFill>
                <a:ea typeface="微软雅黑" pitchFamily="34" charset="-122"/>
              </a:rPr>
              <a:t>责任追溯</a:t>
            </a:r>
          </a:p>
          <a:p>
            <a:pPr algn="ctr" eaLnBrk="0" hangingPunct="0"/>
            <a:r>
              <a:rPr lang="zh-CN" altLang="en-US" sz="2000" b="1" dirty="0">
                <a:solidFill>
                  <a:schemeClr val="bg1"/>
                </a:solidFill>
                <a:ea typeface="微软雅黑" pitchFamily="34" charset="-122"/>
              </a:rPr>
              <a:t>和处置</a:t>
            </a:r>
            <a:endParaRPr lang="en-US" altLang="zh-CN" sz="2000" dirty="0">
              <a:solidFill>
                <a:schemeClr val="bg1"/>
              </a:solidFill>
              <a:latin typeface="微软雅黑" pitchFamily="34" charset="-122"/>
              <a:ea typeface="微软雅黑" pitchFamily="34" charset="-122"/>
            </a:endParaRPr>
          </a:p>
        </p:txBody>
      </p:sp>
      <p:sp>
        <p:nvSpPr>
          <p:cNvPr id="23573" name="Rectangle 27"/>
          <p:cNvSpPr>
            <a:spLocks noChangeArrowheads="1"/>
          </p:cNvSpPr>
          <p:nvPr/>
        </p:nvSpPr>
        <p:spPr bwMode="gray">
          <a:xfrm>
            <a:off x="1428728" y="2786062"/>
            <a:ext cx="1172116" cy="369332"/>
          </a:xfrm>
          <a:prstGeom prst="rect">
            <a:avLst/>
          </a:prstGeom>
          <a:noFill/>
          <a:ln w="9525">
            <a:noFill/>
            <a:miter lim="800000"/>
            <a:headEnd/>
            <a:tailEnd/>
          </a:ln>
        </p:spPr>
        <p:txBody>
          <a:bodyPr wrap="none">
            <a:spAutoFit/>
          </a:bodyPr>
          <a:lstStyle/>
          <a:p>
            <a:pPr>
              <a:buClr>
                <a:srgbClr val="FF0066"/>
              </a:buClr>
              <a:buSzPct val="75000"/>
              <a:buFont typeface="Arial" charset="0"/>
              <a:buNone/>
            </a:pPr>
            <a:r>
              <a:rPr lang="zh-CN" altLang="en-US" b="1" dirty="0">
                <a:ea typeface="微软雅黑" pitchFamily="34" charset="-122"/>
              </a:rPr>
              <a:t>行政处罚</a:t>
            </a:r>
            <a:r>
              <a:rPr lang="zh-CN" altLang="en-US" dirty="0"/>
              <a:t> </a:t>
            </a:r>
            <a:endParaRPr lang="en-US" altLang="zh-C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570"/>
                                        </p:tgtEl>
                                        <p:attrNameLst>
                                          <p:attrName>style.visibility</p:attrName>
                                        </p:attrNameLst>
                                      </p:cBhvr>
                                      <p:to>
                                        <p:strVal val="visible"/>
                                      </p:to>
                                    </p:set>
                                    <p:anim calcmode="lin" valueType="num">
                                      <p:cBhvr additive="base">
                                        <p:cTn id="18" dur="500" fill="hold"/>
                                        <p:tgtEl>
                                          <p:spTgt spid="23570"/>
                                        </p:tgtEl>
                                        <p:attrNameLst>
                                          <p:attrName>ppt_x</p:attrName>
                                        </p:attrNameLst>
                                      </p:cBhvr>
                                      <p:tavLst>
                                        <p:tav tm="0">
                                          <p:val>
                                            <p:strVal val="#ppt_x"/>
                                          </p:val>
                                        </p:tav>
                                        <p:tav tm="100000">
                                          <p:val>
                                            <p:strVal val="#ppt_x"/>
                                          </p:val>
                                        </p:tav>
                                      </p:tavLst>
                                    </p:anim>
                                    <p:anim calcmode="lin" valueType="num">
                                      <p:cBhvr additive="base">
                                        <p:cTn id="19" dur="500" fill="hold"/>
                                        <p:tgtEl>
                                          <p:spTgt spid="2357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3" presetClass="entr" presetSubtype="10" fill="hold" grpId="0" nodeType="withEffect">
                                  <p:stCondLst>
                                    <p:cond delay="0"/>
                                  </p:stCondLst>
                                  <p:childTnLst>
                                    <p:set>
                                      <p:cBhvr>
                                        <p:cTn id="27" dur="1" fill="hold">
                                          <p:stCondLst>
                                            <p:cond delay="0"/>
                                          </p:stCondLst>
                                        </p:cTn>
                                        <p:tgtEl>
                                          <p:spTgt spid="23573"/>
                                        </p:tgtEl>
                                        <p:attrNameLst>
                                          <p:attrName>style.visibility</p:attrName>
                                        </p:attrNameLst>
                                      </p:cBhvr>
                                      <p:to>
                                        <p:strVal val="visible"/>
                                      </p:to>
                                    </p:set>
                                    <p:animEffect transition="in" filter="blinds(horizontal)">
                                      <p:cBhvr>
                                        <p:cTn id="28" dur="500"/>
                                        <p:tgtEl>
                                          <p:spTgt spid="2357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3" presetClass="entr" presetSubtype="10" fill="hold" grpId="0" nodeType="withEffect">
                                  <p:stCondLst>
                                    <p:cond delay="0"/>
                                  </p:stCondLst>
                                  <p:childTnLst>
                                    <p:set>
                                      <p:cBhvr>
                                        <p:cTn id="36" dur="1" fill="hold">
                                          <p:stCondLst>
                                            <p:cond delay="0"/>
                                          </p:stCondLst>
                                        </p:cTn>
                                        <p:tgtEl>
                                          <p:spTgt spid="23566"/>
                                        </p:tgtEl>
                                        <p:attrNameLst>
                                          <p:attrName>style.visibility</p:attrName>
                                        </p:attrNameLst>
                                      </p:cBhvr>
                                      <p:to>
                                        <p:strVal val="visible"/>
                                      </p:to>
                                    </p:set>
                                    <p:animEffect transition="in" filter="blinds(horizontal)">
                                      <p:cBhvr>
                                        <p:cTn id="37" dur="500"/>
                                        <p:tgtEl>
                                          <p:spTgt spid="2356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3" presetClass="entr" presetSubtype="10" fill="hold" grpId="0" nodeType="withEffect">
                                  <p:stCondLst>
                                    <p:cond delay="0"/>
                                  </p:stCondLst>
                                  <p:childTnLst>
                                    <p:set>
                                      <p:cBhvr>
                                        <p:cTn id="45" dur="1" fill="hold">
                                          <p:stCondLst>
                                            <p:cond delay="0"/>
                                          </p:stCondLst>
                                        </p:cTn>
                                        <p:tgtEl>
                                          <p:spTgt spid="23568"/>
                                        </p:tgtEl>
                                        <p:attrNameLst>
                                          <p:attrName>style.visibility</p:attrName>
                                        </p:attrNameLst>
                                      </p:cBhvr>
                                      <p:to>
                                        <p:strVal val="visible"/>
                                      </p:to>
                                    </p:set>
                                    <p:animEffect transition="in" filter="blinds(horizontal)">
                                      <p:cBhvr>
                                        <p:cTn id="46" dur="500"/>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P spid="23568" grpId="0"/>
      <p:bldP spid="23570" grpId="0" animBg="1"/>
      <p:bldP spid="2357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71473" y="1984369"/>
            <a:ext cx="7991475" cy="2448278"/>
          </a:xfrm>
          <a:prstGeom prst="roundRect">
            <a:avLst>
              <a:gd name="adj" fmla="val 3057"/>
            </a:avLst>
          </a:prstGeom>
          <a:noFill/>
          <a:ln w="25400">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3" name="圆角矩形 2"/>
          <p:cNvSpPr/>
          <p:nvPr/>
        </p:nvSpPr>
        <p:spPr bwMode="auto">
          <a:xfrm>
            <a:off x="1071538" y="2698749"/>
            <a:ext cx="2071702" cy="859902"/>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a:solidFill>
                <a:schemeClr val="tx1"/>
              </a:solidFill>
              <a:latin typeface="微软雅黑" pitchFamily="34" charset="-122"/>
              <a:ea typeface="微软雅黑" pitchFamily="34" charset="-122"/>
            </a:endParaRPr>
          </a:p>
        </p:txBody>
      </p:sp>
      <p:sp>
        <p:nvSpPr>
          <p:cNvPr id="4" name="圆角矩形 3"/>
          <p:cNvSpPr/>
          <p:nvPr/>
        </p:nvSpPr>
        <p:spPr>
          <a:xfrm>
            <a:off x="1032078" y="2136291"/>
            <a:ext cx="2111162" cy="562458"/>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zh-CN" altLang="en-US" sz="2800" b="1">
              <a:solidFill>
                <a:schemeClr val="bg1"/>
              </a:solidFill>
              <a:latin typeface="微软雅黑" pitchFamily="34" charset="-122"/>
              <a:ea typeface="微软雅黑" pitchFamily="34" charset="-122"/>
            </a:endParaRPr>
          </a:p>
        </p:txBody>
      </p:sp>
      <p:sp>
        <p:nvSpPr>
          <p:cNvPr id="5" name="矩形 4"/>
          <p:cNvSpPr>
            <a:spLocks noChangeArrowheads="1"/>
          </p:cNvSpPr>
          <p:nvPr/>
        </p:nvSpPr>
        <p:spPr bwMode="auto">
          <a:xfrm>
            <a:off x="1142977" y="2169579"/>
            <a:ext cx="1874673" cy="523220"/>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28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商检法</a:t>
            </a:r>
          </a:p>
        </p:txBody>
      </p:sp>
      <p:sp>
        <p:nvSpPr>
          <p:cNvPr id="6" name="TextBox 32"/>
          <p:cNvSpPr txBox="1">
            <a:spLocks noChangeArrowheads="1"/>
          </p:cNvSpPr>
          <p:nvPr/>
        </p:nvSpPr>
        <p:spPr bwMode="auto">
          <a:xfrm>
            <a:off x="1285876" y="2963333"/>
            <a:ext cx="1527175" cy="400110"/>
          </a:xfrm>
          <a:prstGeom prst="rect">
            <a:avLst/>
          </a:prstGeom>
          <a:noFill/>
          <a:ln w="9525">
            <a:noFill/>
            <a:miter lim="800000"/>
            <a:headEnd/>
            <a:tailEnd/>
          </a:ln>
        </p:spPr>
        <p:txBody>
          <a:bodyPr>
            <a:spAutoFit/>
          </a:bodyPr>
          <a:lstStyle/>
          <a:p>
            <a:r>
              <a:rPr lang="zh-CN" altLang="en-US" sz="2000" dirty="0">
                <a:solidFill>
                  <a:srgbClr val="000099"/>
                </a:solidFill>
                <a:latin typeface="微软雅黑" pitchFamily="34" charset="-122"/>
                <a:ea typeface="微软雅黑" pitchFamily="34" charset="-122"/>
              </a:rPr>
              <a:t>第三十五条</a:t>
            </a:r>
            <a:endParaRPr lang="en-US" altLang="zh-CN" sz="2000" dirty="0">
              <a:solidFill>
                <a:srgbClr val="000099"/>
              </a:solidFill>
              <a:latin typeface="微软雅黑" pitchFamily="34" charset="-122"/>
              <a:ea typeface="微软雅黑" pitchFamily="34" charset="-122"/>
            </a:endParaRPr>
          </a:p>
        </p:txBody>
      </p:sp>
      <p:sp>
        <p:nvSpPr>
          <p:cNvPr id="7" name="圆角矩形 6"/>
          <p:cNvSpPr/>
          <p:nvPr/>
        </p:nvSpPr>
        <p:spPr bwMode="auto">
          <a:xfrm>
            <a:off x="3468452" y="2665890"/>
            <a:ext cx="2071702" cy="859902"/>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a:solidFill>
                <a:schemeClr val="tx1"/>
              </a:solidFill>
              <a:latin typeface="微软雅黑" pitchFamily="34" charset="-122"/>
              <a:ea typeface="微软雅黑" pitchFamily="34" charset="-122"/>
            </a:endParaRPr>
          </a:p>
        </p:txBody>
      </p:sp>
      <p:sp>
        <p:nvSpPr>
          <p:cNvPr id="8" name="圆角矩形 7"/>
          <p:cNvSpPr/>
          <p:nvPr/>
        </p:nvSpPr>
        <p:spPr>
          <a:xfrm>
            <a:off x="3428992" y="2103432"/>
            <a:ext cx="2111162" cy="562458"/>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zh-CN" altLang="en-US" sz="2800" b="1">
              <a:solidFill>
                <a:schemeClr val="bg1"/>
              </a:solidFill>
              <a:latin typeface="微软雅黑" pitchFamily="34" charset="-122"/>
              <a:ea typeface="微软雅黑" pitchFamily="34" charset="-122"/>
            </a:endParaRPr>
          </a:p>
        </p:txBody>
      </p:sp>
      <p:sp>
        <p:nvSpPr>
          <p:cNvPr id="9" name="矩形 8"/>
          <p:cNvSpPr>
            <a:spLocks noChangeArrowheads="1"/>
          </p:cNvSpPr>
          <p:nvPr/>
        </p:nvSpPr>
        <p:spPr bwMode="auto">
          <a:xfrm>
            <a:off x="3539891" y="2136719"/>
            <a:ext cx="1874673" cy="523220"/>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28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实施条例</a:t>
            </a:r>
          </a:p>
        </p:txBody>
      </p:sp>
      <p:sp>
        <p:nvSpPr>
          <p:cNvPr id="10" name="TextBox 32"/>
          <p:cNvSpPr txBox="1">
            <a:spLocks noChangeArrowheads="1"/>
          </p:cNvSpPr>
          <p:nvPr/>
        </p:nvSpPr>
        <p:spPr bwMode="auto">
          <a:xfrm>
            <a:off x="3714745" y="2698750"/>
            <a:ext cx="1527175" cy="707886"/>
          </a:xfrm>
          <a:prstGeom prst="rect">
            <a:avLst/>
          </a:prstGeom>
          <a:noFill/>
          <a:ln w="9525">
            <a:noFill/>
            <a:miter lim="800000"/>
            <a:headEnd/>
            <a:tailEnd/>
          </a:ln>
        </p:spPr>
        <p:txBody>
          <a:bodyPr>
            <a:spAutoFit/>
          </a:bodyPr>
          <a:lstStyle/>
          <a:p>
            <a:r>
              <a:rPr lang="zh-CN" altLang="en-US" sz="2000" dirty="0">
                <a:solidFill>
                  <a:srgbClr val="000099"/>
                </a:solidFill>
              </a:rPr>
              <a:t>第四十五条</a:t>
            </a:r>
          </a:p>
          <a:p>
            <a:r>
              <a:rPr lang="zh-CN" altLang="en-US" sz="2000" dirty="0">
                <a:solidFill>
                  <a:srgbClr val="000099"/>
                </a:solidFill>
              </a:rPr>
              <a:t>第四十七条</a:t>
            </a:r>
            <a:endParaRPr lang="en-US" altLang="zh-CN" sz="2000" dirty="0">
              <a:solidFill>
                <a:srgbClr val="000099"/>
              </a:solidFill>
              <a:latin typeface="微软雅黑" pitchFamily="34" charset="-122"/>
              <a:ea typeface="微软雅黑" pitchFamily="34" charset="-122"/>
            </a:endParaRPr>
          </a:p>
        </p:txBody>
      </p:sp>
      <p:sp>
        <p:nvSpPr>
          <p:cNvPr id="11" name="圆角矩形 10"/>
          <p:cNvSpPr/>
          <p:nvPr/>
        </p:nvSpPr>
        <p:spPr bwMode="auto">
          <a:xfrm>
            <a:off x="5968782" y="2665890"/>
            <a:ext cx="2071702" cy="859902"/>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a:solidFill>
                <a:schemeClr val="tx1"/>
              </a:solidFill>
              <a:latin typeface="微软雅黑" pitchFamily="34" charset="-122"/>
              <a:ea typeface="微软雅黑" pitchFamily="34" charset="-122"/>
            </a:endParaRPr>
          </a:p>
        </p:txBody>
      </p:sp>
      <p:sp>
        <p:nvSpPr>
          <p:cNvPr id="12" name="圆角矩形 11"/>
          <p:cNvSpPr/>
          <p:nvPr/>
        </p:nvSpPr>
        <p:spPr>
          <a:xfrm>
            <a:off x="5929322" y="2103432"/>
            <a:ext cx="2111162" cy="562458"/>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zh-CN" altLang="en-US" sz="2800" b="1">
              <a:solidFill>
                <a:schemeClr val="bg1"/>
              </a:solidFill>
              <a:latin typeface="微软雅黑" pitchFamily="34" charset="-122"/>
              <a:ea typeface="微软雅黑" pitchFamily="34" charset="-122"/>
            </a:endParaRPr>
          </a:p>
        </p:txBody>
      </p:sp>
      <p:sp>
        <p:nvSpPr>
          <p:cNvPr id="13" name="矩形 12"/>
          <p:cNvSpPr>
            <a:spLocks noChangeArrowheads="1"/>
          </p:cNvSpPr>
          <p:nvPr/>
        </p:nvSpPr>
        <p:spPr bwMode="auto">
          <a:xfrm>
            <a:off x="6040221" y="2136719"/>
            <a:ext cx="1874673" cy="523220"/>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28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特别规定</a:t>
            </a:r>
          </a:p>
        </p:txBody>
      </p:sp>
      <p:sp>
        <p:nvSpPr>
          <p:cNvPr id="14" name="TextBox 32"/>
          <p:cNvSpPr txBox="1">
            <a:spLocks noChangeArrowheads="1"/>
          </p:cNvSpPr>
          <p:nvPr/>
        </p:nvSpPr>
        <p:spPr bwMode="auto">
          <a:xfrm>
            <a:off x="6500814" y="2898070"/>
            <a:ext cx="1000125" cy="400110"/>
          </a:xfrm>
          <a:prstGeom prst="rect">
            <a:avLst/>
          </a:prstGeom>
          <a:noFill/>
          <a:ln w="9525">
            <a:noFill/>
            <a:miter lim="800000"/>
            <a:headEnd/>
            <a:tailEnd/>
          </a:ln>
        </p:spPr>
        <p:txBody>
          <a:bodyPr>
            <a:spAutoFit/>
          </a:bodyPr>
          <a:lstStyle/>
          <a:p>
            <a:r>
              <a:rPr lang="zh-CN" altLang="en-US" sz="2000" dirty="0">
                <a:solidFill>
                  <a:srgbClr val="000099"/>
                </a:solidFill>
                <a:latin typeface="微软雅黑" pitchFamily="34" charset="-122"/>
                <a:ea typeface="微软雅黑" pitchFamily="34" charset="-122"/>
              </a:rPr>
              <a:t>第七条</a:t>
            </a:r>
            <a:endParaRPr lang="en-US" altLang="zh-CN" sz="2000" dirty="0">
              <a:solidFill>
                <a:srgbClr val="000099"/>
              </a:solidFill>
              <a:latin typeface="微软雅黑" pitchFamily="34" charset="-122"/>
              <a:ea typeface="微软雅黑" pitchFamily="34" charset="-122"/>
            </a:endParaRPr>
          </a:p>
        </p:txBody>
      </p:sp>
      <p:sp>
        <p:nvSpPr>
          <p:cNvPr id="27" name="矩形 26"/>
          <p:cNvSpPr/>
          <p:nvPr/>
        </p:nvSpPr>
        <p:spPr>
          <a:xfrm>
            <a:off x="571472" y="1190613"/>
            <a:ext cx="2286016" cy="400110"/>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defRPr/>
            </a:pPr>
            <a:r>
              <a:rPr lang="zh-CN" altLang="en-US" sz="2000" dirty="0" smtClean="0">
                <a:solidFill>
                  <a:srgbClr val="0070C0"/>
                </a:solidFill>
              </a:rPr>
              <a:t>出口打假执法依据</a:t>
            </a:r>
            <a:endParaRPr lang="zh-CN" altLang="en-US" sz="2000" b="1" dirty="0">
              <a:solidFill>
                <a:srgbClr val="0070C0"/>
              </a:solidFill>
              <a:latin typeface="微软雅黑" pitchFamily="34" charset="-122"/>
              <a:ea typeface="微软雅黑" pitchFamily="34" charset="-122"/>
            </a:endParaRPr>
          </a:p>
        </p:txBody>
      </p:sp>
      <p:sp>
        <p:nvSpPr>
          <p:cNvPr id="16" name="矩形 15"/>
          <p:cNvSpPr/>
          <p:nvPr/>
        </p:nvSpPr>
        <p:spPr>
          <a:xfrm>
            <a:off x="431530" y="398622"/>
            <a:ext cx="3140338"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par>
                                <p:cTn id="8" presetID="4" presetClass="entr" presetSubtype="3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out)">
                                      <p:cBhvr>
                                        <p:cTn id="10" dur="500"/>
                                        <p:tgtEl>
                                          <p:spTgt spid="3"/>
                                        </p:tgtEl>
                                      </p:cBhvr>
                                    </p:animEffect>
                                  </p:childTnLst>
                                </p:cTn>
                              </p:par>
                              <p:par>
                                <p:cTn id="11" presetID="4" presetClass="entr" presetSubtype="3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out)">
                                      <p:cBhvr>
                                        <p:cTn id="13" dur="500"/>
                                        <p:tgtEl>
                                          <p:spTgt spid="4"/>
                                        </p:tgtEl>
                                      </p:cBhvr>
                                    </p:animEffect>
                                  </p:childTnLst>
                                </p:cTn>
                              </p:par>
                              <p:par>
                                <p:cTn id="14" presetID="4" presetClass="entr" presetSubtype="32"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ox(out)">
                                      <p:cBhvr>
                                        <p:cTn id="16" dur="500"/>
                                        <p:tgtEl>
                                          <p:spTgt spid="5"/>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out)">
                                      <p:cBhvr>
                                        <p:cTn id="19" dur="500"/>
                                        <p:tgtEl>
                                          <p:spTgt spid="6"/>
                                        </p:tgtEl>
                                      </p:cBhvr>
                                    </p:animEffect>
                                  </p:childTnLst>
                                </p:cTn>
                              </p:par>
                              <p:par>
                                <p:cTn id="20" presetID="4" presetClass="entr" presetSubtype="32"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out)">
                                      <p:cBhvr>
                                        <p:cTn id="22" dur="500"/>
                                        <p:tgtEl>
                                          <p:spTgt spid="7"/>
                                        </p:tgtEl>
                                      </p:cBhvr>
                                    </p:animEffect>
                                  </p:childTnLst>
                                </p:cTn>
                              </p:par>
                              <p:par>
                                <p:cTn id="23" presetID="4" presetClass="entr" presetSubtype="32"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out)">
                                      <p:cBhvr>
                                        <p:cTn id="25" dur="500"/>
                                        <p:tgtEl>
                                          <p:spTgt spid="8"/>
                                        </p:tgtEl>
                                      </p:cBhvr>
                                    </p:animEffect>
                                  </p:childTnLst>
                                </p:cTn>
                              </p:par>
                              <p:par>
                                <p:cTn id="26" presetID="4" presetClass="entr" presetSubtype="3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out)">
                                      <p:cBhvr>
                                        <p:cTn id="28" dur="500"/>
                                        <p:tgtEl>
                                          <p:spTgt spid="9"/>
                                        </p:tgtEl>
                                      </p:cBhvr>
                                    </p:animEffect>
                                  </p:childTnLst>
                                </p:cTn>
                              </p:par>
                              <p:par>
                                <p:cTn id="29" presetID="4" presetClass="entr" presetSubtype="3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ox(out)">
                                      <p:cBhvr>
                                        <p:cTn id="31" dur="500"/>
                                        <p:tgtEl>
                                          <p:spTgt spid="10"/>
                                        </p:tgtEl>
                                      </p:cBhvr>
                                    </p:animEffect>
                                  </p:childTnLst>
                                </p:cTn>
                              </p:par>
                              <p:par>
                                <p:cTn id="32" presetID="4" presetClass="entr" presetSubtype="32"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ox(out)">
                                      <p:cBhvr>
                                        <p:cTn id="34" dur="500"/>
                                        <p:tgtEl>
                                          <p:spTgt spid="11"/>
                                        </p:tgtEl>
                                      </p:cBhvr>
                                    </p:animEffect>
                                  </p:childTnLst>
                                </p:cTn>
                              </p:par>
                              <p:par>
                                <p:cTn id="35" presetID="4" presetClass="entr" presetSubtype="3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out)">
                                      <p:cBhvr>
                                        <p:cTn id="37" dur="500"/>
                                        <p:tgtEl>
                                          <p:spTgt spid="12"/>
                                        </p:tgtEl>
                                      </p:cBhvr>
                                    </p:animEffect>
                                  </p:childTnLst>
                                </p:cTn>
                              </p:par>
                              <p:par>
                                <p:cTn id="38" presetID="4" presetClass="entr" presetSubtype="32"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ox(out)">
                                      <p:cBhvr>
                                        <p:cTn id="40" dur="500"/>
                                        <p:tgtEl>
                                          <p:spTgt spid="13"/>
                                        </p:tgtEl>
                                      </p:cBhvr>
                                    </p:animEffect>
                                  </p:childTnLst>
                                </p:cTn>
                              </p:par>
                              <p:par>
                                <p:cTn id="41" presetID="4" presetClass="entr" presetSubtype="32"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ox(out)">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1"/>
          </p:nvPr>
        </p:nvSpPr>
        <p:spPr>
          <a:xfrm>
            <a:off x="857224" y="1428740"/>
            <a:ext cx="7429552" cy="3175022"/>
          </a:xfrm>
        </p:spPr>
        <p:style>
          <a:lnRef idx="1">
            <a:schemeClr val="dk1"/>
          </a:lnRef>
          <a:fillRef idx="2">
            <a:schemeClr val="dk1"/>
          </a:fillRef>
          <a:effectRef idx="1">
            <a:schemeClr val="dk1"/>
          </a:effectRef>
          <a:fontRef idx="minor">
            <a:schemeClr val="dk1"/>
          </a:fontRef>
        </p:style>
        <p:txBody>
          <a:bodyPr/>
          <a:lstStyle/>
          <a:p>
            <a:pPr marL="0" indent="0">
              <a:lnSpc>
                <a:spcPct val="150000"/>
              </a:lnSpc>
              <a:buNone/>
            </a:pPr>
            <a:r>
              <a:rPr lang="en-US" altLang="zh-CN" dirty="0" smtClean="0">
                <a:solidFill>
                  <a:srgbClr val="FF0000"/>
                </a:solidFill>
              </a:rPr>
              <a:t>     </a:t>
            </a:r>
            <a:r>
              <a:rPr lang="en-US" altLang="zh-CN" sz="2400" b="1" dirty="0" smtClean="0">
                <a:solidFill>
                  <a:srgbClr val="FF0000"/>
                </a:solidFill>
                <a:latin typeface="微软雅黑" pitchFamily="34" charset="-122"/>
                <a:ea typeface="微软雅黑" pitchFamily="34" charset="-122"/>
              </a:rPr>
              <a:t>《</a:t>
            </a:r>
            <a:r>
              <a:rPr lang="zh-CN" altLang="en-US" sz="2400" b="1" dirty="0" smtClean="0">
                <a:solidFill>
                  <a:srgbClr val="FF0000"/>
                </a:solidFill>
                <a:latin typeface="微软雅黑" pitchFamily="34" charset="-122"/>
                <a:ea typeface="微软雅黑" pitchFamily="34" charset="-122"/>
              </a:rPr>
              <a:t>商检法</a:t>
            </a:r>
            <a:r>
              <a:rPr lang="en-US" altLang="zh-CN" sz="2400" b="1" dirty="0" smtClean="0">
                <a:solidFill>
                  <a:srgbClr val="FF0000"/>
                </a:solidFill>
                <a:latin typeface="微软雅黑" pitchFamily="34" charset="-122"/>
                <a:ea typeface="微软雅黑" pitchFamily="34" charset="-122"/>
              </a:rPr>
              <a:t>》</a:t>
            </a:r>
            <a:r>
              <a:rPr lang="zh-CN" altLang="en-US" sz="2400" b="1" dirty="0" smtClean="0">
                <a:solidFill>
                  <a:srgbClr val="FF0000"/>
                </a:solidFill>
                <a:latin typeface="微软雅黑" pitchFamily="34" charset="-122"/>
                <a:ea typeface="微软雅黑" pitchFamily="34" charset="-122"/>
              </a:rPr>
              <a:t>第三十五条   </a:t>
            </a:r>
            <a:r>
              <a:rPr lang="zh-CN" altLang="en-US" sz="2000" dirty="0" smtClean="0">
                <a:solidFill>
                  <a:schemeClr val="tx1"/>
                </a:solidFill>
                <a:latin typeface="微软雅黑" pitchFamily="34" charset="-122"/>
                <a:ea typeface="微软雅黑" pitchFamily="34" charset="-122"/>
              </a:rPr>
              <a:t>进口或者出口属于</a:t>
            </a:r>
            <a:r>
              <a:rPr lang="zh-CN" altLang="en-US" sz="2000" b="1" dirty="0" smtClean="0">
                <a:solidFill>
                  <a:srgbClr val="000099"/>
                </a:solidFill>
                <a:latin typeface="微软雅黑" pitchFamily="34" charset="-122"/>
                <a:ea typeface="微软雅黑" pitchFamily="34" charset="-122"/>
              </a:rPr>
              <a:t>掺杂掺假</a:t>
            </a:r>
            <a:r>
              <a:rPr lang="zh-CN" altLang="en-US" sz="2000" dirty="0" smtClean="0">
                <a:solidFill>
                  <a:schemeClr val="tx1"/>
                </a:solidFill>
                <a:latin typeface="微软雅黑" pitchFamily="34" charset="-122"/>
                <a:ea typeface="微软雅黑" pitchFamily="34" charset="-122"/>
              </a:rPr>
              <a:t>、</a:t>
            </a:r>
            <a:r>
              <a:rPr lang="zh-CN" altLang="en-US" sz="2000" b="1" dirty="0" smtClean="0">
                <a:solidFill>
                  <a:srgbClr val="000099"/>
                </a:solidFill>
                <a:latin typeface="微软雅黑" pitchFamily="34" charset="-122"/>
                <a:ea typeface="微软雅黑" pitchFamily="34" charset="-122"/>
              </a:rPr>
              <a:t>以假充真、以次充好</a:t>
            </a:r>
            <a:r>
              <a:rPr lang="zh-CN" altLang="en-US" sz="2000" dirty="0" smtClean="0">
                <a:solidFill>
                  <a:schemeClr val="tx1"/>
                </a:solidFill>
                <a:latin typeface="微软雅黑" pitchFamily="34" charset="-122"/>
                <a:ea typeface="微软雅黑" pitchFamily="34" charset="-122"/>
              </a:rPr>
              <a:t>的商品或者</a:t>
            </a:r>
            <a:r>
              <a:rPr lang="zh-CN" altLang="en-US" sz="2000" b="1" dirty="0" smtClean="0">
                <a:solidFill>
                  <a:srgbClr val="000099"/>
                </a:solidFill>
                <a:latin typeface="微软雅黑" pitchFamily="34" charset="-122"/>
                <a:ea typeface="微软雅黑" pitchFamily="34" charset="-122"/>
              </a:rPr>
              <a:t>以不合格进出口商品冒充合格进出口商品</a:t>
            </a:r>
            <a:r>
              <a:rPr lang="zh-CN" altLang="en-US" sz="2000" dirty="0" smtClean="0">
                <a:solidFill>
                  <a:schemeClr val="tx1"/>
                </a:solidFill>
                <a:latin typeface="微软雅黑" pitchFamily="34" charset="-122"/>
                <a:ea typeface="微软雅黑" pitchFamily="34" charset="-122"/>
              </a:rPr>
              <a:t>的，由商检机构责令停止进口或者出口，没收违法所得，并处货值金额百分之五十以上三倍以下的罚款；构成犯罪的，依法追究刑事责任。</a:t>
            </a:r>
            <a:r>
              <a:rPr lang="en-US" altLang="zh-CN" sz="2000" dirty="0" smtClean="0">
                <a:solidFill>
                  <a:schemeClr val="tx1"/>
                </a:solidFill>
              </a:rPr>
              <a:t>        </a:t>
            </a:r>
            <a:r>
              <a:rPr lang="zh-CN" altLang="en-US" sz="2000" dirty="0" smtClean="0">
                <a:solidFill>
                  <a:schemeClr val="tx1"/>
                </a:solidFill>
              </a:rPr>
              <a:t> </a:t>
            </a:r>
          </a:p>
        </p:txBody>
      </p:sp>
      <p:sp>
        <p:nvSpPr>
          <p:cNvPr id="3" name="矩形 2"/>
          <p:cNvSpPr/>
          <p:nvPr/>
        </p:nvSpPr>
        <p:spPr>
          <a:xfrm>
            <a:off x="431530" y="398622"/>
            <a:ext cx="3068900"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1"/>
          </p:nvPr>
        </p:nvSpPr>
        <p:spPr>
          <a:xfrm>
            <a:off x="642910" y="1111238"/>
            <a:ext cx="7858180" cy="4140729"/>
          </a:xfrm>
        </p:spPr>
        <p:style>
          <a:lnRef idx="3">
            <a:schemeClr val="lt1"/>
          </a:lnRef>
          <a:fillRef idx="1">
            <a:schemeClr val="accent5"/>
          </a:fillRef>
          <a:effectRef idx="1">
            <a:schemeClr val="accent5"/>
          </a:effectRef>
          <a:fontRef idx="minor">
            <a:schemeClr val="lt1"/>
          </a:fontRef>
        </p:style>
        <p:txBody>
          <a:bodyPr/>
          <a:lstStyle/>
          <a:p>
            <a:pPr marL="0" indent="0">
              <a:lnSpc>
                <a:spcPts val="3100"/>
              </a:lnSpc>
              <a:buFontTx/>
              <a:buNone/>
            </a:pPr>
            <a:r>
              <a:rPr lang="en-US" altLang="zh-CN" sz="2000" dirty="0" smtClean="0">
                <a:solidFill>
                  <a:srgbClr val="FF0000"/>
                </a:solidFill>
              </a:rPr>
              <a:t>     </a:t>
            </a:r>
            <a:r>
              <a:rPr lang="en-US" altLang="zh-CN" sz="1800" b="1" dirty="0" smtClean="0">
                <a:solidFill>
                  <a:srgbClr val="FF0000"/>
                </a:solidFill>
                <a:latin typeface="微软雅黑" pitchFamily="34" charset="-122"/>
                <a:ea typeface="微软雅黑" pitchFamily="34" charset="-122"/>
              </a:rPr>
              <a:t>《</a:t>
            </a:r>
            <a:r>
              <a:rPr lang="zh-CN" altLang="en-US" sz="1800" b="1" dirty="0" smtClean="0">
                <a:solidFill>
                  <a:srgbClr val="FF0000"/>
                </a:solidFill>
                <a:latin typeface="微软雅黑" pitchFamily="34" charset="-122"/>
                <a:ea typeface="微软雅黑" pitchFamily="34" charset="-122"/>
              </a:rPr>
              <a:t>最高人民法院、最高人民检察院关于办理生产、销售伪劣商品刑事案件具体应用法律若干问题的解释</a:t>
            </a:r>
            <a:r>
              <a:rPr lang="en-US" altLang="zh-CN" sz="1800" b="1" dirty="0" smtClean="0">
                <a:solidFill>
                  <a:srgbClr val="FF0000"/>
                </a:solidFill>
                <a:latin typeface="微软雅黑" pitchFamily="34" charset="-122"/>
                <a:ea typeface="微软雅黑" pitchFamily="34" charset="-122"/>
              </a:rPr>
              <a:t>》</a:t>
            </a:r>
            <a:endParaRPr lang="en-US" altLang="zh-CN" sz="1800" dirty="0" smtClean="0">
              <a:solidFill>
                <a:srgbClr val="55CC04"/>
              </a:solidFill>
              <a:latin typeface="微软雅黑" pitchFamily="34" charset="-122"/>
              <a:ea typeface="微软雅黑" pitchFamily="34" charset="-122"/>
            </a:endParaRPr>
          </a:p>
          <a:p>
            <a:pPr marL="0" indent="0">
              <a:lnSpc>
                <a:spcPts val="3100"/>
              </a:lnSpc>
              <a:buFontTx/>
              <a:buNone/>
            </a:pPr>
            <a:r>
              <a:rPr lang="en-US" altLang="zh-CN" sz="1800" dirty="0" smtClean="0">
                <a:solidFill>
                  <a:srgbClr val="55CC04"/>
                </a:solidFill>
                <a:latin typeface="微软雅黑" pitchFamily="34" charset="-122"/>
                <a:ea typeface="微软雅黑" pitchFamily="34" charset="-122"/>
              </a:rPr>
              <a:t>     </a:t>
            </a:r>
            <a:r>
              <a:rPr lang="zh-CN" altLang="en-US" sz="1800" b="1" dirty="0" smtClean="0">
                <a:solidFill>
                  <a:srgbClr val="000099"/>
                </a:solidFill>
                <a:latin typeface="微软雅黑" pitchFamily="34" charset="-122"/>
                <a:ea typeface="微软雅黑" pitchFamily="34" charset="-122"/>
              </a:rPr>
              <a:t>“在产品中掺杂、掺假”</a:t>
            </a:r>
            <a:r>
              <a:rPr lang="zh-CN" altLang="en-US" sz="1800" dirty="0" smtClean="0">
                <a:solidFill>
                  <a:schemeClr val="bg1"/>
                </a:solidFill>
                <a:latin typeface="微软雅黑" pitchFamily="34" charset="-122"/>
                <a:ea typeface="微软雅黑" pitchFamily="34" charset="-122"/>
              </a:rPr>
              <a:t>是指在产品中掺入杂质或者异物，致使产品质量不符合国家法律、法规或者产品明示质量标准规定的质量要求，降低、失去应有使用性能的行为。</a:t>
            </a:r>
            <a:r>
              <a:rPr lang="en-US" altLang="en-US" sz="1800" dirty="0" smtClean="0">
                <a:solidFill>
                  <a:schemeClr val="bg1"/>
                </a:solidFill>
                <a:latin typeface="微软雅黑" pitchFamily="34" charset="-122"/>
                <a:ea typeface="微软雅黑" pitchFamily="34" charset="-122"/>
              </a:rPr>
              <a:t> </a:t>
            </a:r>
            <a:br>
              <a:rPr lang="en-US" altLang="en-US" sz="1800" dirty="0" smtClean="0">
                <a:solidFill>
                  <a:schemeClr val="bg1"/>
                </a:solidFill>
                <a:latin typeface="微软雅黑" pitchFamily="34" charset="-122"/>
                <a:ea typeface="微软雅黑" pitchFamily="34" charset="-122"/>
              </a:rPr>
            </a:br>
            <a:r>
              <a:rPr lang="zh-CN" altLang="en-US" sz="1800" dirty="0" smtClean="0">
                <a:solidFill>
                  <a:schemeClr val="bg1"/>
                </a:solidFill>
                <a:latin typeface="微软雅黑" pitchFamily="34" charset="-122"/>
                <a:ea typeface="微软雅黑" pitchFamily="34" charset="-122"/>
              </a:rPr>
              <a:t>　  </a:t>
            </a:r>
            <a:r>
              <a:rPr lang="zh-CN" altLang="en-US" sz="1800" b="1" dirty="0" smtClean="0">
                <a:solidFill>
                  <a:srgbClr val="000099"/>
                </a:solidFill>
                <a:latin typeface="微软雅黑" pitchFamily="34" charset="-122"/>
                <a:ea typeface="微软雅黑" pitchFamily="34" charset="-122"/>
              </a:rPr>
              <a:t>“以假充真”</a:t>
            </a:r>
            <a:r>
              <a:rPr lang="zh-CN" altLang="en-US" sz="1800" dirty="0" smtClean="0">
                <a:solidFill>
                  <a:schemeClr val="bg1"/>
                </a:solidFill>
                <a:latin typeface="微软雅黑" pitchFamily="34" charset="-122"/>
                <a:ea typeface="微软雅黑" pitchFamily="34" charset="-122"/>
              </a:rPr>
              <a:t>是指以不具有某种使用性能的产品冒充具有该种使用性能的产品的行为。</a:t>
            </a:r>
            <a:r>
              <a:rPr lang="en-US" altLang="en-US" sz="1800" dirty="0" smtClean="0">
                <a:solidFill>
                  <a:schemeClr val="bg1"/>
                </a:solidFill>
                <a:latin typeface="微软雅黑" pitchFamily="34" charset="-122"/>
                <a:ea typeface="微软雅黑" pitchFamily="34" charset="-122"/>
              </a:rPr>
              <a:t> </a:t>
            </a:r>
            <a:br>
              <a:rPr lang="en-US" altLang="en-US" sz="1800" dirty="0" smtClean="0">
                <a:solidFill>
                  <a:schemeClr val="bg1"/>
                </a:solidFill>
                <a:latin typeface="微软雅黑" pitchFamily="34" charset="-122"/>
                <a:ea typeface="微软雅黑" pitchFamily="34" charset="-122"/>
              </a:rPr>
            </a:br>
            <a:r>
              <a:rPr lang="zh-CN" altLang="en-US" sz="1800" dirty="0" smtClean="0">
                <a:solidFill>
                  <a:schemeClr val="bg1"/>
                </a:solidFill>
                <a:latin typeface="微软雅黑" pitchFamily="34" charset="-122"/>
                <a:ea typeface="微软雅黑" pitchFamily="34" charset="-122"/>
              </a:rPr>
              <a:t>　  </a:t>
            </a:r>
            <a:r>
              <a:rPr lang="zh-CN" altLang="en-US" sz="1800" b="1" dirty="0" smtClean="0">
                <a:solidFill>
                  <a:srgbClr val="000099"/>
                </a:solidFill>
                <a:latin typeface="微软雅黑" pitchFamily="34" charset="-122"/>
                <a:ea typeface="微软雅黑" pitchFamily="34" charset="-122"/>
              </a:rPr>
              <a:t>“以次充好”</a:t>
            </a:r>
            <a:r>
              <a:rPr lang="zh-CN" altLang="en-US" sz="1800" dirty="0" smtClean="0">
                <a:solidFill>
                  <a:schemeClr val="bg1"/>
                </a:solidFill>
                <a:latin typeface="微软雅黑" pitchFamily="34" charset="-122"/>
                <a:ea typeface="微软雅黑" pitchFamily="34" charset="-122"/>
              </a:rPr>
              <a:t>是指以低等级、低档次产品冒充高等级、高档次产品，或者以残次、废旧零配件组合、拼装后冒充正品或者新产品的行为。</a:t>
            </a:r>
            <a:r>
              <a:rPr lang="en-US" altLang="en-US" sz="1800" dirty="0" smtClean="0">
                <a:solidFill>
                  <a:schemeClr val="bg1"/>
                </a:solidFill>
                <a:latin typeface="微软雅黑" pitchFamily="34" charset="-122"/>
                <a:ea typeface="微软雅黑" pitchFamily="34" charset="-122"/>
              </a:rPr>
              <a:t> </a:t>
            </a:r>
            <a:br>
              <a:rPr lang="en-US" altLang="en-US" sz="1800" dirty="0" smtClean="0">
                <a:solidFill>
                  <a:schemeClr val="bg1"/>
                </a:solidFill>
                <a:latin typeface="微软雅黑" pitchFamily="34" charset="-122"/>
                <a:ea typeface="微软雅黑" pitchFamily="34" charset="-122"/>
              </a:rPr>
            </a:br>
            <a:endParaRPr lang="zh-CN" altLang="en-US" dirty="0" smtClean="0">
              <a:solidFill>
                <a:schemeClr val="tx1"/>
              </a:solidFill>
            </a:endParaRPr>
          </a:p>
        </p:txBody>
      </p:sp>
      <p:sp>
        <p:nvSpPr>
          <p:cNvPr id="3" name="矩形 2"/>
          <p:cNvSpPr/>
          <p:nvPr/>
        </p:nvSpPr>
        <p:spPr>
          <a:xfrm>
            <a:off x="431530" y="398622"/>
            <a:ext cx="3068900" cy="461665"/>
          </a:xfrm>
          <a:prstGeom prst="rect">
            <a:avLst/>
          </a:prstGeom>
          <a:solidFill>
            <a:schemeClr val="accent5">
              <a:alpha val="24000"/>
            </a:schemeClr>
          </a:solidFill>
          <a:scene3d>
            <a:camera prst="orthographicFront"/>
            <a:lightRig rig="threePt" dir="t"/>
          </a:scene3d>
          <a:sp3d>
            <a:bevelT w="101600" prst="riblet"/>
          </a:sp3d>
        </p:spPr>
        <p:txBody>
          <a:bodyPr wrap="square">
            <a:spAutoFit/>
          </a:bodyPr>
          <a:lstStyle/>
          <a:p>
            <a:pPr algn="ctr">
              <a:defRPr/>
            </a:pPr>
            <a:r>
              <a:rPr lang="zh-CN" altLang="en-US" sz="2400" b="1" dirty="0" smtClean="0">
                <a:solidFill>
                  <a:srgbClr val="145E83"/>
                </a:solidFill>
                <a:latin typeface="微软雅黑" pitchFamily="34" charset="-122"/>
                <a:ea typeface="微软雅黑" pitchFamily="34" charset="-122"/>
              </a:rPr>
              <a:t>出口</a:t>
            </a:r>
            <a:r>
              <a:rPr lang="zh-CN" altLang="en-US" sz="2400" b="1" dirty="0">
                <a:solidFill>
                  <a:srgbClr val="145E83"/>
                </a:solidFill>
                <a:latin typeface="微软雅黑" pitchFamily="34" charset="-122"/>
                <a:ea typeface="微软雅黑" pitchFamily="34" charset="-122"/>
              </a:rPr>
              <a:t>打假</a:t>
            </a:r>
            <a:r>
              <a:rPr lang="zh-CN" altLang="en-US" sz="2400" b="1" dirty="0" smtClean="0">
                <a:solidFill>
                  <a:srgbClr val="145E83"/>
                </a:solidFill>
                <a:latin typeface="微软雅黑" pitchFamily="34" charset="-122"/>
                <a:ea typeface="微软雅黑" pitchFamily="34" charset="-122"/>
              </a:rPr>
              <a:t>“新模式”</a:t>
            </a:r>
            <a:endParaRPr lang="zh-CN" altLang="en-US" sz="2400" b="1" dirty="0">
              <a:solidFill>
                <a:srgbClr val="145E83"/>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96"/>
          <p:cNvSpPr>
            <a:spLocks noChangeArrowheads="1"/>
          </p:cNvSpPr>
          <p:nvPr/>
        </p:nvSpPr>
        <p:spPr bwMode="auto">
          <a:xfrm>
            <a:off x="0" y="0"/>
            <a:ext cx="9144000" cy="989013"/>
          </a:xfrm>
          <a:prstGeom prst="rect">
            <a:avLst/>
          </a:prstGeom>
          <a:gradFill rotWithShape="1">
            <a:gsLst>
              <a:gs pos="0">
                <a:srgbClr val="005C94"/>
              </a:gs>
              <a:gs pos="100000">
                <a:srgbClr val="0079C2"/>
              </a:gs>
            </a:gsLst>
            <a:lin ang="5400000" scaled="1"/>
          </a:gradFill>
          <a:ln w="9525">
            <a:noFill/>
            <a:miter lim="800000"/>
            <a:headEnd/>
            <a:tailEnd/>
          </a:ln>
        </p:spPr>
        <p:txBody>
          <a:bodyPr wrap="none" anchor="ctr"/>
          <a:lstStyle/>
          <a:p>
            <a:endParaRPr lang="zh-CN" altLang="en-US">
              <a:ea typeface="宋体" charset="-122"/>
            </a:endParaRPr>
          </a:p>
        </p:txBody>
      </p:sp>
      <p:pic>
        <p:nvPicPr>
          <p:cNvPr id="8" name="Picture 9" descr="国检局 徽章副本"/>
          <p:cNvPicPr>
            <a:picLocks noChangeAspect="1" noChangeArrowheads="1"/>
          </p:cNvPicPr>
          <p:nvPr/>
        </p:nvPicPr>
        <p:blipFill>
          <a:blip r:embed="rId3"/>
          <a:srcRect/>
          <a:stretch>
            <a:fillRect/>
          </a:stretch>
        </p:blipFill>
        <p:spPr bwMode="auto">
          <a:xfrm>
            <a:off x="0" y="0"/>
            <a:ext cx="833438" cy="966788"/>
          </a:xfrm>
          <a:prstGeom prst="rect">
            <a:avLst/>
          </a:prstGeom>
          <a:noFill/>
          <a:ln w="9525">
            <a:noFill/>
            <a:miter lim="800000"/>
            <a:headEnd/>
            <a:tailEnd/>
          </a:ln>
        </p:spPr>
      </p:pic>
      <p:sp>
        <p:nvSpPr>
          <p:cNvPr id="4" name="AutoShape 9"/>
          <p:cNvSpPr>
            <a:spLocks noChangeArrowheads="1"/>
          </p:cNvSpPr>
          <p:nvPr/>
        </p:nvSpPr>
        <p:spPr bwMode="auto">
          <a:xfrm>
            <a:off x="1285852" y="2143120"/>
            <a:ext cx="6500858" cy="1785950"/>
          </a:xfrm>
          <a:prstGeom prst="flowChartAlternateProcess">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nSpc>
                <a:spcPct val="150000"/>
              </a:lnSpc>
              <a:defRPr/>
            </a:pPr>
            <a:r>
              <a:rPr lang="zh-CN" alt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跨境电子商务检验监管</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extBox 3"/>
          <p:cNvSpPr txBox="1">
            <a:spLocks noChangeArrowheads="1"/>
          </p:cNvSpPr>
          <p:nvPr/>
        </p:nvSpPr>
        <p:spPr bwMode="auto">
          <a:xfrm>
            <a:off x="1071538" y="1428740"/>
            <a:ext cx="6715125" cy="2554545"/>
          </a:xfrm>
          <a:prstGeom prst="rect">
            <a:avLst/>
          </a:prstGeom>
          <a:noFill/>
          <a:ln w="9525">
            <a:noFill/>
            <a:miter lim="800000"/>
            <a:headEnd/>
            <a:tailEnd/>
          </a:ln>
        </p:spPr>
        <p:txBody>
          <a:bodyPr>
            <a:spAutoFit/>
          </a:bodyPr>
          <a:lstStyle/>
          <a:p>
            <a:r>
              <a:rPr lang="zh-CN" altLang="en-US" sz="2400" b="1" dirty="0">
                <a:solidFill>
                  <a:srgbClr val="002060"/>
                </a:solidFill>
                <a:latin typeface="微软雅黑" pitchFamily="34" charset="-122"/>
              </a:rPr>
              <a:t>改革目标</a:t>
            </a:r>
            <a:r>
              <a:rPr lang="zh-CN" altLang="en-US" sz="2400" dirty="0">
                <a:solidFill>
                  <a:srgbClr val="002060"/>
                </a:solidFill>
                <a:latin typeface="微软雅黑" pitchFamily="34" charset="-122"/>
              </a:rPr>
              <a:t>：</a:t>
            </a:r>
            <a:endParaRPr lang="en-US" altLang="zh-CN" sz="2400" dirty="0">
              <a:solidFill>
                <a:srgbClr val="002060"/>
              </a:solidFill>
              <a:latin typeface="微软雅黑" pitchFamily="34" charset="-122"/>
            </a:endParaRPr>
          </a:p>
          <a:p>
            <a:endParaRPr lang="en-US" altLang="zh-CN" sz="2400" dirty="0">
              <a:solidFill>
                <a:srgbClr val="002060"/>
              </a:solidFill>
              <a:latin typeface="微软雅黑" pitchFamily="34" charset="-122"/>
            </a:endParaRPr>
          </a:p>
          <a:p>
            <a:r>
              <a:rPr lang="zh-CN" altLang="en-US" sz="2400" dirty="0">
                <a:solidFill>
                  <a:srgbClr val="002060"/>
                </a:solidFill>
                <a:latin typeface="微软雅黑" pitchFamily="34" charset="-122"/>
              </a:rPr>
              <a:t>     </a:t>
            </a:r>
            <a:r>
              <a:rPr lang="zh-CN" altLang="en-US" sz="2000" dirty="0">
                <a:solidFill>
                  <a:srgbClr val="002060"/>
                </a:solidFill>
                <a:latin typeface="微软雅黑" pitchFamily="34" charset="-122"/>
              </a:rPr>
              <a:t>由普遍检验监管向重点项目检验监管转变</a:t>
            </a:r>
            <a:endParaRPr lang="en-US" altLang="zh-CN" sz="2000" dirty="0">
              <a:solidFill>
                <a:srgbClr val="002060"/>
              </a:solidFill>
              <a:latin typeface="微软雅黑" pitchFamily="34" charset="-122"/>
            </a:endParaRPr>
          </a:p>
          <a:p>
            <a:endParaRPr lang="en-US" altLang="zh-CN" sz="2000" dirty="0">
              <a:solidFill>
                <a:srgbClr val="002060"/>
              </a:solidFill>
              <a:latin typeface="微软雅黑" pitchFamily="34" charset="-122"/>
            </a:endParaRPr>
          </a:p>
          <a:p>
            <a:r>
              <a:rPr lang="zh-CN" altLang="en-US" sz="2000" dirty="0">
                <a:solidFill>
                  <a:srgbClr val="002060"/>
                </a:solidFill>
                <a:latin typeface="微软雅黑" pitchFamily="34" charset="-122"/>
              </a:rPr>
              <a:t>     由事前监管向事中事后监管转变</a:t>
            </a:r>
            <a:endParaRPr lang="en-US" altLang="zh-CN" sz="2000" dirty="0">
              <a:solidFill>
                <a:srgbClr val="002060"/>
              </a:solidFill>
              <a:latin typeface="微软雅黑" pitchFamily="34" charset="-122"/>
            </a:endParaRPr>
          </a:p>
          <a:p>
            <a:endParaRPr lang="en-US" altLang="zh-CN" sz="2400" dirty="0">
              <a:solidFill>
                <a:srgbClr val="002060"/>
              </a:solidFill>
              <a:latin typeface="微软雅黑" pitchFamily="34" charset="-122"/>
            </a:endParaRPr>
          </a:p>
          <a:p>
            <a:r>
              <a:rPr lang="zh-CN" altLang="en-US" sz="2400" dirty="0" smtClean="0">
                <a:solidFill>
                  <a:srgbClr val="0070C0"/>
                </a:solidFill>
                <a:latin typeface="微软雅黑" pitchFamily="34" charset="-122"/>
              </a:rPr>
              <a:t>            </a:t>
            </a:r>
            <a:r>
              <a:rPr lang="zh-CN" altLang="en-US" sz="2400" b="1" dirty="0">
                <a:solidFill>
                  <a:srgbClr val="0070C0"/>
                </a:solidFill>
                <a:latin typeface="微软雅黑" pitchFamily="34" charset="-122"/>
              </a:rPr>
              <a:t>“风险管理、合格假定、后市场追溯”</a:t>
            </a:r>
          </a:p>
        </p:txBody>
      </p:sp>
      <p:sp>
        <p:nvSpPr>
          <p:cNvPr id="28" name="矩形 27"/>
          <p:cNvSpPr/>
          <p:nvPr/>
        </p:nvSpPr>
        <p:spPr>
          <a:xfrm>
            <a:off x="574106" y="649749"/>
            <a:ext cx="5704456" cy="538857"/>
          </a:xfrm>
          <a:prstGeom prst="rect">
            <a:avLst/>
          </a:prstGeom>
          <a:solidFill>
            <a:schemeClr val="accent5">
              <a:alpha val="24000"/>
            </a:schemeClr>
          </a:solidFill>
          <a:scene3d>
            <a:camera prst="orthographicFront"/>
            <a:lightRig rig="threePt" dir="t"/>
          </a:scene3d>
          <a:sp3d>
            <a:bevelT w="101600" prst="riblet"/>
          </a:sp3d>
        </p:spPr>
        <p:txBody>
          <a:bodyPr>
            <a:spAutoFit/>
          </a:bodyPr>
          <a:lstStyle/>
          <a:p>
            <a:pPr>
              <a:defRPr/>
            </a:pPr>
            <a:r>
              <a:rPr lang="zh-CN" altLang="en-US" sz="2400" b="1" dirty="0">
                <a:solidFill>
                  <a:srgbClr val="145E83"/>
                </a:solidFill>
                <a:latin typeface="微软雅黑" pitchFamily="34" charset="-122"/>
              </a:rPr>
              <a:t>跨境电子商务进出口消费品质量安全监管</a:t>
            </a:r>
          </a:p>
        </p:txBody>
      </p:sp>
      <p:sp>
        <p:nvSpPr>
          <p:cNvPr id="4" name="矩形 3"/>
          <p:cNvSpPr/>
          <p:nvPr/>
        </p:nvSpPr>
        <p:spPr>
          <a:xfrm>
            <a:off x="1214414" y="4357698"/>
            <a:ext cx="6000792"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zh-CN" altLang="en-US" dirty="0" smtClean="0">
                <a:latin typeface="微软雅黑" pitchFamily="34" charset="-122"/>
              </a:rPr>
              <a:t>       质检总局关于加强跨境电子商务进出口消费品检验监管工作的指导意见</a:t>
            </a:r>
            <a:r>
              <a:rPr lang="zh-CN" altLang="en-US" sz="1400" dirty="0" smtClean="0">
                <a:latin typeface="楷体_GB2312" pitchFamily="49" charset="-122"/>
                <a:ea typeface="楷体_GB2312" pitchFamily="49" charset="-122"/>
              </a:rPr>
              <a:t>（国质检检</a:t>
            </a:r>
            <a:r>
              <a:rPr lang="en-US" altLang="zh-CN" sz="1400" dirty="0" smtClean="0">
                <a:latin typeface="楷体_GB2312" pitchFamily="49" charset="-122"/>
                <a:ea typeface="楷体_GB2312" pitchFamily="49" charset="-122"/>
              </a:rPr>
              <a:t>〔</a:t>
            </a:r>
            <a:r>
              <a:rPr lang="en-US" sz="1400" dirty="0" smtClean="0">
                <a:latin typeface="楷体_GB2312" pitchFamily="49" charset="-122"/>
                <a:ea typeface="楷体_GB2312" pitchFamily="49" charset="-122"/>
              </a:rPr>
              <a:t>2015</a:t>
            </a:r>
            <a:r>
              <a:rPr lang="en-US" altLang="zh-CN" sz="1400" dirty="0" smtClean="0">
                <a:latin typeface="楷体_GB2312" pitchFamily="49" charset="-122"/>
                <a:ea typeface="楷体_GB2312" pitchFamily="49" charset="-122"/>
              </a:rPr>
              <a:t>〕</a:t>
            </a:r>
            <a:r>
              <a:rPr lang="en-US" sz="1400" dirty="0" smtClean="0">
                <a:latin typeface="楷体_GB2312" pitchFamily="49" charset="-122"/>
                <a:ea typeface="楷体_GB2312" pitchFamily="49" charset="-122"/>
              </a:rPr>
              <a:t>250</a:t>
            </a:r>
            <a:r>
              <a:rPr lang="zh-CN" altLang="en-US" sz="1400" dirty="0" smtClean="0">
                <a:latin typeface="楷体_GB2312" pitchFamily="49" charset="-122"/>
                <a:ea typeface="楷体_GB2312" pitchFamily="49" charset="-122"/>
              </a:rPr>
              <a:t>号）</a:t>
            </a:r>
            <a:endParaRPr lang="zh-CN" altLang="en-US" sz="1400"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94913"/>
                                        </p:tgtEl>
                                        <p:attrNameLst>
                                          <p:attrName>style.visibility</p:attrName>
                                        </p:attrNameLst>
                                      </p:cBhvr>
                                      <p:to>
                                        <p:strVal val="visible"/>
                                      </p:to>
                                    </p:set>
                                    <p:animEffect transition="in" filter="blinds(horizontal)">
                                      <p:cBhvr>
                                        <p:cTn id="19" dur="500"/>
                                        <p:tgtEl>
                                          <p:spTgt spid="294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3" grpId="0"/>
      <p:bldP spid="28" grpId="0" animBg="1"/>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示 21"/>
          <p:cNvGraphicFramePr/>
          <p:nvPr/>
        </p:nvGraphicFramePr>
        <p:xfrm>
          <a:off x="142844" y="1357302"/>
          <a:ext cx="8143932" cy="3643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5938" name="TextBox 3"/>
          <p:cNvSpPr txBox="1">
            <a:spLocks noChangeArrowheads="1"/>
          </p:cNvSpPr>
          <p:nvPr/>
        </p:nvSpPr>
        <p:spPr bwMode="auto">
          <a:xfrm>
            <a:off x="4786313" y="4929188"/>
            <a:ext cx="3816350" cy="400050"/>
          </a:xfrm>
          <a:prstGeom prst="rect">
            <a:avLst/>
          </a:prstGeom>
          <a:noFill/>
          <a:ln w="9525">
            <a:noFill/>
            <a:miter lim="800000"/>
            <a:headEnd/>
            <a:tailEnd/>
          </a:ln>
        </p:spPr>
        <p:txBody>
          <a:bodyPr>
            <a:spAutoFit/>
          </a:bodyPr>
          <a:lstStyle/>
          <a:p>
            <a:r>
              <a:rPr lang="zh-CN" altLang="en-US" sz="2000">
                <a:solidFill>
                  <a:schemeClr val="bg1"/>
                </a:solidFill>
                <a:latin typeface="微软雅黑" pitchFamily="34" charset="-122"/>
              </a:rPr>
              <a:t>跨境电商交易额年均增长</a:t>
            </a:r>
            <a:r>
              <a:rPr lang="en-US" altLang="zh-CN" sz="2000" b="1">
                <a:solidFill>
                  <a:schemeClr val="bg1"/>
                </a:solidFill>
                <a:latin typeface="微软雅黑" pitchFamily="34" charset="-122"/>
              </a:rPr>
              <a:t>30%</a:t>
            </a:r>
          </a:p>
        </p:txBody>
      </p:sp>
      <p:sp>
        <p:nvSpPr>
          <p:cNvPr id="28" name="矩形 27"/>
          <p:cNvSpPr/>
          <p:nvPr/>
        </p:nvSpPr>
        <p:spPr>
          <a:xfrm>
            <a:off x="574106" y="578312"/>
            <a:ext cx="5704456" cy="538856"/>
          </a:xfrm>
          <a:prstGeom prst="rect">
            <a:avLst/>
          </a:prstGeom>
          <a:solidFill>
            <a:schemeClr val="accent5">
              <a:alpha val="24000"/>
            </a:schemeClr>
          </a:solidFill>
          <a:scene3d>
            <a:camera prst="orthographicFront"/>
            <a:lightRig rig="threePt" dir="t"/>
          </a:scene3d>
          <a:sp3d>
            <a:bevelT w="101600" prst="riblet"/>
          </a:sp3d>
        </p:spPr>
        <p:txBody>
          <a:bodyPr>
            <a:spAutoFit/>
          </a:bodyPr>
          <a:lstStyle/>
          <a:p>
            <a:pPr>
              <a:defRPr/>
            </a:pPr>
            <a:r>
              <a:rPr lang="zh-CN" altLang="en-US" sz="2400" b="1">
                <a:solidFill>
                  <a:srgbClr val="145E83"/>
                </a:solidFill>
                <a:latin typeface="微软雅黑" pitchFamily="34" charset="-122"/>
              </a:rPr>
              <a:t>跨境电子商务进出口消费品质量安全监管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nvGraphicFramePr>
        <p:xfrm>
          <a:off x="1071538" y="1142988"/>
          <a:ext cx="7358114" cy="4143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矩形 27"/>
          <p:cNvSpPr/>
          <p:nvPr/>
        </p:nvSpPr>
        <p:spPr>
          <a:xfrm>
            <a:off x="631372" y="431643"/>
            <a:ext cx="3351309" cy="489869"/>
          </a:xfrm>
          <a:prstGeom prst="rect">
            <a:avLst/>
          </a:prstGeom>
          <a:solidFill>
            <a:schemeClr val="accent5">
              <a:alpha val="24000"/>
            </a:schemeClr>
          </a:solidFill>
          <a:scene3d>
            <a:camera prst="orthographicFront"/>
            <a:lightRig rig="threePt" dir="t"/>
          </a:scene3d>
          <a:sp3d>
            <a:bevelT w="101600" prst="riblet"/>
          </a:sp3d>
        </p:spPr>
        <p:txBody>
          <a:bodyPr>
            <a:spAutoFit/>
          </a:bodyPr>
          <a:lstStyle/>
          <a:p>
            <a:pPr>
              <a:defRPr/>
            </a:pPr>
            <a:r>
              <a:rPr lang="zh-CN" altLang="en-US" sz="2400" b="1">
                <a:solidFill>
                  <a:srgbClr val="145E83"/>
                </a:solidFill>
                <a:latin typeface="微软雅黑" pitchFamily="34" charset="-122"/>
              </a:rPr>
              <a:t>主要跨境电子商务产品</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nvGraphicFramePr>
        <p:xfrm>
          <a:off x="642910" y="1285864"/>
          <a:ext cx="657229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0034" name="TextBox 3"/>
          <p:cNvSpPr txBox="1">
            <a:spLocks noChangeArrowheads="1"/>
          </p:cNvSpPr>
          <p:nvPr/>
        </p:nvSpPr>
        <p:spPr bwMode="auto">
          <a:xfrm>
            <a:off x="611188" y="409575"/>
            <a:ext cx="5572125" cy="457200"/>
          </a:xfrm>
          <a:prstGeom prst="rect">
            <a:avLst/>
          </a:prstGeom>
          <a:noFill/>
          <a:ln w="9525">
            <a:noFill/>
            <a:miter lim="800000"/>
            <a:headEnd/>
            <a:tailEnd/>
          </a:ln>
        </p:spPr>
        <p:txBody>
          <a:bodyPr>
            <a:spAutoFit/>
          </a:bodyPr>
          <a:lstStyle/>
          <a:p>
            <a:r>
              <a:rPr lang="zh-CN" altLang="en-US" sz="2400" b="1">
                <a:latin typeface="微软雅黑" pitchFamily="34" charset="-122"/>
              </a:rPr>
              <a:t>一、跨境电商模式分类</a:t>
            </a:r>
            <a:endParaRPr lang="en-US" altLang="zh-CN" sz="2400" b="1">
              <a:latin typeface="微软雅黑" pitchFamily="34" charset="-122"/>
            </a:endParaRPr>
          </a:p>
        </p:txBody>
      </p:sp>
      <p:sp>
        <p:nvSpPr>
          <p:cNvPr id="300035" name="TextBox 1"/>
          <p:cNvSpPr txBox="1">
            <a:spLocks noChangeArrowheads="1"/>
          </p:cNvSpPr>
          <p:nvPr/>
        </p:nvSpPr>
        <p:spPr bwMode="auto">
          <a:xfrm>
            <a:off x="7286625" y="2071688"/>
            <a:ext cx="2087563" cy="523875"/>
          </a:xfrm>
          <a:prstGeom prst="rect">
            <a:avLst/>
          </a:prstGeom>
          <a:noFill/>
          <a:ln w="9525">
            <a:noFill/>
            <a:miter lim="800000"/>
            <a:headEnd/>
            <a:tailEnd/>
          </a:ln>
        </p:spPr>
        <p:txBody>
          <a:bodyPr>
            <a:spAutoFit/>
          </a:bodyPr>
          <a:lstStyle/>
          <a:p>
            <a:r>
              <a:rPr lang="zh-CN" altLang="en-US" sz="2800">
                <a:latin typeface="黑体" pitchFamily="2" charset="-122"/>
                <a:ea typeface="黑体" pitchFamily="2" charset="-122"/>
              </a:rPr>
              <a:t>分类管理</a:t>
            </a:r>
          </a:p>
        </p:txBody>
      </p:sp>
      <p:sp>
        <p:nvSpPr>
          <p:cNvPr id="300036" name="TextBox 5"/>
          <p:cNvSpPr txBox="1">
            <a:spLocks noChangeArrowheads="1"/>
          </p:cNvSpPr>
          <p:nvPr/>
        </p:nvSpPr>
        <p:spPr bwMode="auto">
          <a:xfrm>
            <a:off x="7286625" y="4071938"/>
            <a:ext cx="1857375" cy="523875"/>
          </a:xfrm>
          <a:prstGeom prst="rect">
            <a:avLst/>
          </a:prstGeom>
          <a:noFill/>
          <a:ln w="9525">
            <a:noFill/>
            <a:miter lim="800000"/>
            <a:headEnd/>
            <a:tailEnd/>
          </a:ln>
        </p:spPr>
        <p:txBody>
          <a:bodyPr>
            <a:spAutoFit/>
          </a:bodyPr>
          <a:lstStyle/>
          <a:p>
            <a:r>
              <a:rPr lang="zh-CN" altLang="en-US" sz="2800">
                <a:latin typeface="黑体" pitchFamily="2" charset="-122"/>
                <a:ea typeface="黑体" pitchFamily="2" charset="-122"/>
              </a:rPr>
              <a:t>实施核查</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nvGraphicFramePr>
        <p:xfrm>
          <a:off x="1142976" y="428608"/>
          <a:ext cx="7405718"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2082" name="TextBox 5"/>
          <p:cNvSpPr txBox="1">
            <a:spLocks noChangeArrowheads="1"/>
          </p:cNvSpPr>
          <p:nvPr/>
        </p:nvSpPr>
        <p:spPr bwMode="auto">
          <a:xfrm>
            <a:off x="539750" y="481013"/>
            <a:ext cx="5572125" cy="457200"/>
          </a:xfrm>
          <a:prstGeom prst="rect">
            <a:avLst/>
          </a:prstGeom>
          <a:noFill/>
          <a:ln w="9525">
            <a:noFill/>
            <a:miter lim="800000"/>
            <a:headEnd/>
            <a:tailEnd/>
          </a:ln>
        </p:spPr>
        <p:txBody>
          <a:bodyPr>
            <a:spAutoFit/>
          </a:bodyPr>
          <a:lstStyle/>
          <a:p>
            <a:r>
              <a:rPr lang="zh-CN" altLang="en-US" sz="2400" b="1">
                <a:latin typeface="微软雅黑" pitchFamily="34" charset="-122"/>
              </a:rPr>
              <a:t>一、跨境电商模式分类</a:t>
            </a:r>
            <a:endParaRPr lang="en-US" altLang="zh-CN" sz="2400" b="1">
              <a:latin typeface="微软雅黑" pitchFamily="34" charset="-122"/>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2"/>
          <p:cNvGrpSpPr>
            <a:grpSpLocks/>
          </p:cNvGrpSpPr>
          <p:nvPr/>
        </p:nvGrpSpPr>
        <p:grpSpPr bwMode="auto">
          <a:xfrm>
            <a:off x="900113" y="1920875"/>
            <a:ext cx="2901950" cy="2828925"/>
            <a:chOff x="571472" y="1095390"/>
            <a:chExt cx="3333747" cy="3405184"/>
          </a:xfrm>
        </p:grpSpPr>
        <p:sp>
          <p:nvSpPr>
            <p:cNvPr id="7" name="AutoShape 3"/>
            <p:cNvSpPr>
              <a:spLocks noChangeArrowheads="1"/>
            </p:cNvSpPr>
            <p:nvPr/>
          </p:nvSpPr>
          <p:spPr bwMode="gray">
            <a:xfrm>
              <a:off x="571472" y="1095390"/>
              <a:ext cx="3333747" cy="3405184"/>
            </a:xfrm>
            <a:custGeom>
              <a:avLst/>
              <a:gdLst>
                <a:gd name="G0" fmla="+- 1914 0 0"/>
                <a:gd name="G1" fmla="+- 21600 0 1914"/>
                <a:gd name="G2" fmla="+- 21600 0 191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14" y="10800"/>
                  </a:moveTo>
                  <a:cubicBezTo>
                    <a:pt x="1914" y="15708"/>
                    <a:pt x="5892" y="19686"/>
                    <a:pt x="10800" y="19686"/>
                  </a:cubicBezTo>
                  <a:cubicBezTo>
                    <a:pt x="15708" y="19686"/>
                    <a:pt x="19686" y="15708"/>
                    <a:pt x="19686" y="10800"/>
                  </a:cubicBezTo>
                  <a:cubicBezTo>
                    <a:pt x="19686" y="5892"/>
                    <a:pt x="15708" y="1914"/>
                    <a:pt x="10800" y="1914"/>
                  </a:cubicBezTo>
                  <a:cubicBezTo>
                    <a:pt x="5892" y="1914"/>
                    <a:pt x="1914" y="5892"/>
                    <a:pt x="1914" y="10800"/>
                  </a:cubicBezTo>
                  <a:close/>
                </a:path>
              </a:pathLst>
            </a:custGeom>
            <a:gradFill rotWithShape="1">
              <a:gsLst>
                <a:gs pos="0">
                  <a:schemeClr val="accent1">
                    <a:gamma/>
                    <a:tint val="60784"/>
                    <a:invGamma/>
                    <a:alpha val="12000"/>
                  </a:schemeClr>
                </a:gs>
                <a:gs pos="50000">
                  <a:schemeClr val="accent1"/>
                </a:gs>
                <a:gs pos="100000">
                  <a:schemeClr val="accent1">
                    <a:gamma/>
                    <a:tint val="60784"/>
                    <a:invGamma/>
                    <a:alpha val="12000"/>
                  </a:schemeClr>
                </a:gs>
              </a:gsLst>
              <a:lin ang="2700000" scaled="1"/>
            </a:gradFill>
            <a:ln w="9525">
              <a:noFill/>
              <a:round/>
              <a:headEnd/>
              <a:tailEnd/>
            </a:ln>
            <a:effectLst/>
          </p:spPr>
          <p:txBody>
            <a:bodyPr wrap="none" anchor="ctr"/>
            <a:lstStyle/>
            <a:p>
              <a:pPr>
                <a:defRPr/>
              </a:pPr>
              <a:endParaRPr lang="zh-CN" altLang="en-US">
                <a:ea typeface="+mn-ea"/>
              </a:endParaRPr>
            </a:p>
          </p:txBody>
        </p:sp>
        <p:sp>
          <p:nvSpPr>
            <p:cNvPr id="8" name="Oval 4"/>
            <p:cNvSpPr>
              <a:spLocks noChangeArrowheads="1"/>
            </p:cNvSpPr>
            <p:nvPr/>
          </p:nvSpPr>
          <p:spPr bwMode="gray">
            <a:xfrm>
              <a:off x="852324" y="1382022"/>
              <a:ext cx="2790281" cy="2789881"/>
            </a:xfrm>
            <a:prstGeom prst="ellipse">
              <a:avLst/>
            </a:prstGeom>
            <a:gradFill rotWithShape="1">
              <a:gsLst>
                <a:gs pos="0">
                  <a:schemeClr val="accent2">
                    <a:gamma/>
                    <a:tint val="56471"/>
                    <a:invGamma/>
                  </a:schemeClr>
                </a:gs>
                <a:gs pos="100000">
                  <a:schemeClr val="accent2"/>
                </a:gs>
              </a:gsLst>
              <a:path path="shape">
                <a:fillToRect l="50000" t="50000" r="50000" b="50000"/>
              </a:path>
            </a:gradFill>
            <a:ln w="28575" algn="ctr">
              <a:solidFill>
                <a:srgbClr val="FFFFFF"/>
              </a:solidFill>
              <a:round/>
              <a:headEnd/>
              <a:tailEnd/>
            </a:ln>
            <a:effectLst/>
          </p:spPr>
          <p:txBody>
            <a:bodyPr wrap="none" anchor="ctr"/>
            <a:lstStyle/>
            <a:p>
              <a:pPr>
                <a:defRPr/>
              </a:pPr>
              <a:endParaRPr lang="zh-CN" altLang="en-US">
                <a:latin typeface="微软雅黑" pitchFamily="34" charset="-122"/>
              </a:endParaRPr>
            </a:p>
          </p:txBody>
        </p:sp>
        <p:sp>
          <p:nvSpPr>
            <p:cNvPr id="14" name="Text Box 10"/>
            <p:cNvSpPr txBox="1">
              <a:spLocks noChangeArrowheads="1"/>
            </p:cNvSpPr>
            <p:nvPr/>
          </p:nvSpPr>
          <p:spPr bwMode="gray">
            <a:xfrm>
              <a:off x="1260810" y="2136818"/>
              <a:ext cx="1928826" cy="1296650"/>
            </a:xfrm>
            <a:prstGeom prst="rect">
              <a:avLst/>
            </a:prstGeom>
            <a:noFill/>
            <a:ln w="9525" algn="ctr">
              <a:noFill/>
              <a:miter lim="800000"/>
              <a:headEnd/>
              <a:tailEnd/>
            </a:ln>
            <a:effectLst>
              <a:outerShdw dist="35921" dir="2700000" algn="ctr" rotWithShape="0">
                <a:srgbClr val="000000"/>
              </a:outerShdw>
            </a:effectLst>
          </p:spPr>
          <p:txBody>
            <a:bodyPr>
              <a:spAutoFit/>
            </a:bodyPr>
            <a:lstStyle/>
            <a:p>
              <a:pPr algn="ctr" eaLnBrk="0" hangingPunct="0">
                <a:defRPr/>
              </a:pPr>
              <a:r>
                <a:rPr lang="zh-CN" altLang="en-US" sz="320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微软雅黑" pitchFamily="34" charset="-122"/>
                </a:rPr>
                <a:t>双备案管理</a:t>
              </a:r>
              <a:endParaRPr lang="en-US" altLang="zh-CN" sz="320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微软雅黑" pitchFamily="34" charset="-122"/>
              </a:endParaRPr>
            </a:p>
          </p:txBody>
        </p:sp>
      </p:grpSp>
      <p:sp>
        <p:nvSpPr>
          <p:cNvPr id="10" name="AutoShape 6"/>
          <p:cNvSpPr>
            <a:spLocks noChangeArrowheads="1"/>
          </p:cNvSpPr>
          <p:nvPr/>
        </p:nvSpPr>
        <p:spPr bwMode="gray">
          <a:xfrm>
            <a:off x="3348038" y="1920875"/>
            <a:ext cx="3781425" cy="1008063"/>
          </a:xfrm>
          <a:prstGeom prst="roundRect">
            <a:avLst>
              <a:gd name="adj" fmla="val 50000"/>
            </a:avLst>
          </a:prstGeom>
          <a:gradFill rotWithShape="1">
            <a:gsLst>
              <a:gs pos="0">
                <a:schemeClr val="tx2"/>
              </a:gs>
              <a:gs pos="100000">
                <a:schemeClr val="tx2">
                  <a:gamma/>
                  <a:tint val="5882"/>
                  <a:invGamma/>
                </a:schemeClr>
              </a:gs>
            </a:gsLst>
            <a:lin ang="0" scaled="1"/>
          </a:gradFill>
          <a:ln w="38100" algn="ctr">
            <a:solidFill>
              <a:schemeClr val="tx1"/>
            </a:solidFill>
            <a:round/>
            <a:headEnd/>
            <a:tailEnd/>
          </a:ln>
          <a:effectLst/>
        </p:spPr>
        <p:txBody>
          <a:bodyPr wrap="none" anchor="ctr"/>
          <a:lstStyle/>
          <a:p>
            <a:pPr algn="ctr">
              <a:defRPr/>
            </a:pPr>
            <a:r>
              <a:rPr lang="zh-CN" altLang="en-US" sz="2800" b="1"/>
              <a:t>企业备案</a:t>
            </a:r>
            <a:endParaRPr lang="zh-CN" altLang="en-US" sz="2800" b="1">
              <a:latin typeface="微软雅黑" pitchFamily="34" charset="-122"/>
            </a:endParaRPr>
          </a:p>
        </p:txBody>
      </p:sp>
      <p:sp>
        <p:nvSpPr>
          <p:cNvPr id="11" name="AutoShape 7"/>
          <p:cNvSpPr>
            <a:spLocks noChangeArrowheads="1"/>
          </p:cNvSpPr>
          <p:nvPr/>
        </p:nvSpPr>
        <p:spPr bwMode="gray">
          <a:xfrm>
            <a:off x="3348038" y="3578225"/>
            <a:ext cx="3779837" cy="1008063"/>
          </a:xfrm>
          <a:prstGeom prst="roundRect">
            <a:avLst>
              <a:gd name="adj" fmla="val 50000"/>
            </a:avLst>
          </a:prstGeom>
          <a:gradFill rotWithShape="1">
            <a:gsLst>
              <a:gs pos="0">
                <a:schemeClr val="accent1"/>
              </a:gs>
              <a:gs pos="100000">
                <a:schemeClr val="accent1">
                  <a:gamma/>
                  <a:tint val="5882"/>
                  <a:invGamma/>
                </a:schemeClr>
              </a:gs>
            </a:gsLst>
            <a:lin ang="0" scaled="1"/>
          </a:gradFill>
          <a:ln w="38100" algn="ctr">
            <a:solidFill>
              <a:schemeClr val="tx1"/>
            </a:solidFill>
            <a:round/>
            <a:headEnd/>
            <a:tailEnd/>
          </a:ln>
          <a:effectLst/>
        </p:spPr>
        <p:txBody>
          <a:bodyPr wrap="none" anchor="ctr"/>
          <a:lstStyle/>
          <a:p>
            <a:pPr algn="ctr">
              <a:defRPr/>
            </a:pPr>
            <a:r>
              <a:rPr lang="zh-CN" altLang="en-US" sz="2800" b="1"/>
              <a:t>产品备案</a:t>
            </a:r>
          </a:p>
        </p:txBody>
      </p:sp>
      <p:sp>
        <p:nvSpPr>
          <p:cNvPr id="5" name="TextBox 4"/>
          <p:cNvSpPr txBox="1"/>
          <p:nvPr/>
        </p:nvSpPr>
        <p:spPr>
          <a:xfrm>
            <a:off x="928688" y="857250"/>
            <a:ext cx="6715125" cy="461963"/>
          </a:xfrm>
          <a:prstGeom prst="rect">
            <a:avLst/>
          </a:prstGeom>
          <a:noFill/>
        </p:spPr>
        <p:txBody>
          <a:bodyPr>
            <a:spAutoFit/>
          </a:bodyPr>
          <a:lstStyle/>
          <a:p>
            <a:pPr fontAlgn="auto">
              <a:spcBef>
                <a:spcPts val="0"/>
              </a:spcBef>
              <a:spcAft>
                <a:spcPts val="0"/>
              </a:spcAft>
              <a:defRPr/>
            </a:pPr>
            <a:r>
              <a:rPr lang="zh-CN" altLang="en-US" sz="2400" b="1" dirty="0">
                <a:latin typeface="微软雅黑" pitchFamily="34" charset="-122"/>
              </a:rPr>
              <a:t>二、跨境电商事前准入</a:t>
            </a:r>
            <a:r>
              <a:rPr lang="en-US" altLang="zh-CN" sz="2400" b="1" dirty="0">
                <a:latin typeface="+mn-lt"/>
                <a:ea typeface="+mn-ea"/>
              </a:rPr>
              <a:t> </a:t>
            </a:r>
            <a:endParaRPr lang="zh-CN" altLang="en-US" sz="2400" b="1" dirty="0">
              <a:latin typeface="+mn-lt"/>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TextBox 4"/>
          <p:cNvSpPr txBox="1">
            <a:spLocks noChangeArrowheads="1"/>
          </p:cNvSpPr>
          <p:nvPr/>
        </p:nvSpPr>
        <p:spPr bwMode="auto">
          <a:xfrm>
            <a:off x="1214438" y="1643063"/>
            <a:ext cx="6643687" cy="2862262"/>
          </a:xfrm>
          <a:prstGeom prst="rect">
            <a:avLst/>
          </a:prstGeom>
          <a:noFill/>
          <a:ln w="9525">
            <a:noFill/>
            <a:miter lim="800000"/>
            <a:headEnd/>
            <a:tailEnd/>
          </a:ln>
        </p:spPr>
        <p:txBody>
          <a:bodyPr>
            <a:spAutoFit/>
          </a:bodyPr>
          <a:lstStyle/>
          <a:p>
            <a:pPr>
              <a:lnSpc>
                <a:spcPct val="150000"/>
              </a:lnSpc>
            </a:pPr>
            <a:r>
              <a:rPr lang="zh-CN" altLang="en-US" sz="2400" b="1">
                <a:latin typeface="微软雅黑" pitchFamily="34" charset="-122"/>
              </a:rPr>
              <a:t>跨境电商进口产品现场核查</a:t>
            </a:r>
            <a:endParaRPr lang="en-US" altLang="zh-CN" sz="2400" b="1">
              <a:latin typeface="微软雅黑" pitchFamily="34" charset="-122"/>
            </a:endParaRPr>
          </a:p>
          <a:p>
            <a:pPr>
              <a:lnSpc>
                <a:spcPct val="150000"/>
              </a:lnSpc>
            </a:pPr>
            <a:endParaRPr lang="en-US" altLang="zh-CN" sz="2400">
              <a:latin typeface="微软雅黑" pitchFamily="34" charset="-122"/>
            </a:endParaRPr>
          </a:p>
          <a:p>
            <a:pPr>
              <a:lnSpc>
                <a:spcPct val="150000"/>
              </a:lnSpc>
            </a:pPr>
            <a:r>
              <a:rPr lang="zh-CN" altLang="en-US" sz="2400">
                <a:latin typeface="微软雅黑" pitchFamily="34" charset="-122"/>
              </a:rPr>
              <a:t>         查验重点：核查包裹信息、申报信息与产品备案信息是否相符，中文标签等。</a:t>
            </a:r>
            <a:endParaRPr lang="en-US" altLang="zh-CN">
              <a:latin typeface="微软雅黑" pitchFamily="34" charset="-122"/>
            </a:endParaRPr>
          </a:p>
          <a:p>
            <a:endParaRPr lang="en-US" altLang="zh-CN">
              <a:ea typeface="宋体" charset="-122"/>
            </a:endParaRPr>
          </a:p>
          <a:p>
            <a:endParaRPr lang="zh-CN" altLang="en-US">
              <a:ea typeface="宋体" charset="-122"/>
            </a:endParaRPr>
          </a:p>
        </p:txBody>
      </p:sp>
      <p:sp>
        <p:nvSpPr>
          <p:cNvPr id="307202" name="TextBox 3"/>
          <p:cNvSpPr txBox="1">
            <a:spLocks noChangeArrowheads="1"/>
          </p:cNvSpPr>
          <p:nvPr/>
        </p:nvSpPr>
        <p:spPr bwMode="auto">
          <a:xfrm>
            <a:off x="857250" y="857250"/>
            <a:ext cx="6715125" cy="461963"/>
          </a:xfrm>
          <a:prstGeom prst="rect">
            <a:avLst/>
          </a:prstGeom>
          <a:noFill/>
          <a:ln w="9525">
            <a:noFill/>
            <a:miter lim="800000"/>
            <a:headEnd/>
            <a:tailEnd/>
          </a:ln>
        </p:spPr>
        <p:txBody>
          <a:bodyPr>
            <a:spAutoFit/>
          </a:bodyPr>
          <a:lstStyle/>
          <a:p>
            <a:r>
              <a:rPr lang="zh-CN" altLang="en-US" sz="2400" b="1">
                <a:latin typeface="微软雅黑" pitchFamily="34" charset="-122"/>
              </a:rPr>
              <a:t>三、跨境电商事中监管</a:t>
            </a:r>
            <a:endParaRPr lang="en-US" altLang="zh-CN" sz="2400" b="1">
              <a:latin typeface="微软雅黑" pitchFamily="34" charset="-122"/>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TextBox 4"/>
          <p:cNvSpPr txBox="1">
            <a:spLocks noChangeArrowheads="1"/>
          </p:cNvSpPr>
          <p:nvPr/>
        </p:nvSpPr>
        <p:spPr bwMode="auto">
          <a:xfrm>
            <a:off x="785813" y="1500188"/>
            <a:ext cx="7358062" cy="461962"/>
          </a:xfrm>
          <a:prstGeom prst="rect">
            <a:avLst/>
          </a:prstGeom>
          <a:noFill/>
          <a:ln w="9525">
            <a:noFill/>
            <a:miter lim="800000"/>
            <a:headEnd/>
            <a:tailEnd/>
          </a:ln>
        </p:spPr>
        <p:txBody>
          <a:bodyPr>
            <a:spAutoFit/>
          </a:bodyPr>
          <a:lstStyle/>
          <a:p>
            <a:r>
              <a:rPr lang="zh-CN" altLang="en-US" sz="2400" b="1">
                <a:latin typeface="微软雅黑" pitchFamily="34" charset="-122"/>
              </a:rPr>
              <a:t>跨境电商风险监测风险信息来源：</a:t>
            </a:r>
            <a:r>
              <a:rPr lang="en-US" altLang="zh-CN" sz="2400" b="1">
                <a:latin typeface="微软雅黑" pitchFamily="34" charset="-122"/>
              </a:rPr>
              <a:t> </a:t>
            </a:r>
          </a:p>
        </p:txBody>
      </p:sp>
      <p:graphicFrame>
        <p:nvGraphicFramePr>
          <p:cNvPr id="4" name="图示 3"/>
          <p:cNvGraphicFramePr/>
          <p:nvPr/>
        </p:nvGraphicFramePr>
        <p:xfrm>
          <a:off x="683568" y="2569069"/>
          <a:ext cx="8286840" cy="2285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9251" name="TextBox 7"/>
          <p:cNvSpPr txBox="1">
            <a:spLocks noChangeArrowheads="1"/>
          </p:cNvSpPr>
          <p:nvPr/>
        </p:nvSpPr>
        <p:spPr bwMode="auto">
          <a:xfrm>
            <a:off x="357188" y="642938"/>
            <a:ext cx="6715125" cy="461962"/>
          </a:xfrm>
          <a:prstGeom prst="rect">
            <a:avLst/>
          </a:prstGeom>
          <a:noFill/>
          <a:ln w="9525">
            <a:noFill/>
            <a:miter lim="800000"/>
            <a:headEnd/>
            <a:tailEnd/>
          </a:ln>
        </p:spPr>
        <p:txBody>
          <a:bodyPr>
            <a:spAutoFit/>
          </a:bodyPr>
          <a:lstStyle/>
          <a:p>
            <a:r>
              <a:rPr lang="zh-CN" altLang="en-US" sz="2400" b="1">
                <a:latin typeface="微软雅黑" pitchFamily="34" charset="-122"/>
              </a:rPr>
              <a:t>三、跨境电商事中监管</a:t>
            </a:r>
            <a:endParaRPr lang="en-US" altLang="zh-CN" sz="2400" b="1">
              <a:latin typeface="微软雅黑" pitchFamily="34" charset="-122"/>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示 8"/>
          <p:cNvGraphicFramePr/>
          <p:nvPr/>
        </p:nvGraphicFramePr>
        <p:xfrm>
          <a:off x="928662" y="1142988"/>
          <a:ext cx="7786742" cy="2286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图示 9"/>
          <p:cNvGraphicFramePr/>
          <p:nvPr/>
        </p:nvGraphicFramePr>
        <p:xfrm>
          <a:off x="428596" y="3286128"/>
          <a:ext cx="8358246" cy="199229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11299" name="TextBox 10"/>
          <p:cNvSpPr txBox="1">
            <a:spLocks noChangeArrowheads="1"/>
          </p:cNvSpPr>
          <p:nvPr/>
        </p:nvSpPr>
        <p:spPr bwMode="auto">
          <a:xfrm>
            <a:off x="500063" y="500063"/>
            <a:ext cx="6715125" cy="461962"/>
          </a:xfrm>
          <a:prstGeom prst="rect">
            <a:avLst/>
          </a:prstGeom>
          <a:noFill/>
          <a:ln w="9525">
            <a:noFill/>
            <a:miter lim="800000"/>
            <a:headEnd/>
            <a:tailEnd/>
          </a:ln>
        </p:spPr>
        <p:txBody>
          <a:bodyPr>
            <a:spAutoFit/>
          </a:bodyPr>
          <a:lstStyle/>
          <a:p>
            <a:r>
              <a:rPr lang="zh-CN" altLang="en-US" sz="2400" b="1">
                <a:latin typeface="微软雅黑" pitchFamily="34" charset="-122"/>
              </a:rPr>
              <a:t>四、跨境电商事后追溯</a:t>
            </a:r>
            <a:endParaRPr lang="en-US" altLang="zh-CN" sz="2400" b="1">
              <a:latin typeface="微软雅黑" pitchFamily="34" charset="-122"/>
            </a:endParaRPr>
          </a:p>
        </p:txBody>
      </p:sp>
      <p:sp>
        <p:nvSpPr>
          <p:cNvPr id="311300" name="TextBox 11"/>
          <p:cNvSpPr txBox="1">
            <a:spLocks noChangeArrowheads="1"/>
          </p:cNvSpPr>
          <p:nvPr/>
        </p:nvSpPr>
        <p:spPr bwMode="auto">
          <a:xfrm>
            <a:off x="611188" y="3444875"/>
            <a:ext cx="3429000" cy="369888"/>
          </a:xfrm>
          <a:prstGeom prst="rect">
            <a:avLst/>
          </a:prstGeom>
          <a:noFill/>
          <a:ln w="9525">
            <a:noFill/>
            <a:miter lim="800000"/>
            <a:headEnd/>
            <a:tailEnd/>
          </a:ln>
        </p:spPr>
        <p:txBody>
          <a:bodyPr>
            <a:spAutoFit/>
          </a:bodyPr>
          <a:lstStyle/>
          <a:p>
            <a:r>
              <a:rPr lang="zh-CN" altLang="en-US" b="1" dirty="0">
                <a:latin typeface="微软雅黑" pitchFamily="34" charset="-122"/>
              </a:rPr>
              <a:t>监管措施：</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1000100" y="1285864"/>
          <a:ext cx="6929486" cy="3635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3346" name="TextBox 7"/>
          <p:cNvSpPr txBox="1">
            <a:spLocks noChangeArrowheads="1"/>
          </p:cNvSpPr>
          <p:nvPr/>
        </p:nvSpPr>
        <p:spPr bwMode="auto">
          <a:xfrm>
            <a:off x="500063" y="428625"/>
            <a:ext cx="6715125" cy="461963"/>
          </a:xfrm>
          <a:prstGeom prst="rect">
            <a:avLst/>
          </a:prstGeom>
          <a:noFill/>
          <a:ln w="9525">
            <a:noFill/>
            <a:miter lim="800000"/>
            <a:headEnd/>
            <a:tailEnd/>
          </a:ln>
        </p:spPr>
        <p:txBody>
          <a:bodyPr>
            <a:spAutoFit/>
          </a:bodyPr>
          <a:lstStyle/>
          <a:p>
            <a:r>
              <a:rPr lang="zh-CN" altLang="en-US" sz="2400" b="1">
                <a:latin typeface="微软雅黑" pitchFamily="34" charset="-122"/>
              </a:rPr>
              <a:t>四、跨境电商事后追溯</a:t>
            </a:r>
            <a:endParaRPr lang="en-US" altLang="zh-CN" sz="2400" b="1">
              <a:latin typeface="微软雅黑" pitchFamily="34" charset="-122"/>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WordArt 2"/>
          <p:cNvSpPr>
            <a:spLocks noChangeArrowheads="1" noChangeShapeType="1" noTextEdit="1"/>
          </p:cNvSpPr>
          <p:nvPr/>
        </p:nvSpPr>
        <p:spPr bwMode="gray">
          <a:xfrm>
            <a:off x="5214942" y="1000112"/>
            <a:ext cx="3429024" cy="1285884"/>
          </a:xfrm>
          <a:prstGeom prst="rect">
            <a:avLst/>
          </a:prstGeom>
        </p:spPr>
        <p:txBody>
          <a:bodyPr wrap="none" fromWordArt="1">
            <a:prstTxWarp prst="textDeflate">
              <a:avLst>
                <a:gd name="adj" fmla="val 0"/>
              </a:avLst>
            </a:prstTxWarp>
          </a:bodyPr>
          <a:lstStyle/>
          <a:p>
            <a:pPr algn="ctr">
              <a:defRPr/>
            </a:pPr>
            <a:r>
              <a:rPr lang="zh-CN" altLang="en-US" sz="3600" kern="10" dirty="0">
                <a:ln w="19050">
                  <a:solidFill>
                    <a:srgbClr val="FFFFFF"/>
                  </a:solidFill>
                  <a:round/>
                  <a:headEnd/>
                  <a:tailEnd/>
                </a:ln>
                <a:solidFill>
                  <a:schemeClr val="accent1"/>
                </a:solidFill>
                <a:effectLst>
                  <a:outerShdw dist="53882" dir="2700000" algn="ctr" rotWithShape="0">
                    <a:schemeClr val="tx1">
                      <a:alpha val="50000"/>
                    </a:schemeClr>
                  </a:outerShdw>
                </a:effectLst>
                <a:latin typeface="Arial"/>
                <a:ea typeface="+mn-ea"/>
                <a:cs typeface="Arial"/>
              </a:rPr>
              <a:t>谢谢</a:t>
            </a:r>
            <a:r>
              <a:rPr lang="en-US" altLang="zh-CN" sz="3600" kern="10" dirty="0">
                <a:ln w="19050">
                  <a:solidFill>
                    <a:srgbClr val="FFFFFF"/>
                  </a:solidFill>
                  <a:round/>
                  <a:headEnd/>
                  <a:tailEnd/>
                </a:ln>
                <a:solidFill>
                  <a:schemeClr val="accent1"/>
                </a:solidFill>
                <a:effectLst>
                  <a:outerShdw dist="53882" dir="2700000" algn="ctr" rotWithShape="0">
                    <a:schemeClr val="tx1">
                      <a:alpha val="50000"/>
                    </a:schemeClr>
                  </a:outerShdw>
                </a:effectLst>
                <a:latin typeface="Arial"/>
                <a:ea typeface="+mn-ea"/>
                <a:cs typeface="Arial"/>
              </a:rPr>
              <a:t> !</a:t>
            </a:r>
            <a:endParaRPr lang="zh-CN" altLang="en-US" sz="3600" kern="10" dirty="0">
              <a:ln w="19050">
                <a:solidFill>
                  <a:srgbClr val="FFFFFF"/>
                </a:solidFill>
                <a:round/>
                <a:headEnd/>
                <a:tailEnd/>
              </a:ln>
              <a:solidFill>
                <a:schemeClr val="accent1"/>
              </a:solidFill>
              <a:effectLst>
                <a:outerShdw dist="53882" dir="2700000" algn="ctr" rotWithShape="0">
                  <a:schemeClr val="tx1">
                    <a:alpha val="50000"/>
                  </a:schemeClr>
                </a:outerShdw>
              </a:effectLst>
              <a:latin typeface="Arial"/>
              <a:ea typeface="+mn-ea"/>
              <a:cs typeface="Arial"/>
            </a:endParaRPr>
          </a:p>
        </p:txBody>
      </p:sp>
      <p:sp>
        <p:nvSpPr>
          <p:cNvPr id="4" name="Rectangle 2"/>
          <p:cNvSpPr>
            <a:spLocks noChangeArrowheads="1"/>
          </p:cNvSpPr>
          <p:nvPr/>
        </p:nvSpPr>
        <p:spPr bwMode="auto">
          <a:xfrm>
            <a:off x="571472" y="857236"/>
            <a:ext cx="4032250" cy="4000500"/>
          </a:xfrm>
          <a:prstGeom prst="rect">
            <a:avLst/>
          </a:prstGeom>
          <a:noFill/>
          <a:ln w="9525">
            <a:noFill/>
            <a:miter lim="800000"/>
            <a:headEnd/>
            <a:tailEnd/>
          </a:ln>
        </p:spPr>
        <p:txBody>
          <a:bodyPr/>
          <a:lstStyle/>
          <a:p>
            <a:pPr marL="342900" indent="-342900">
              <a:lnSpc>
                <a:spcPct val="150000"/>
              </a:lnSpc>
              <a:spcBef>
                <a:spcPct val="20000"/>
              </a:spcBef>
              <a:spcAft>
                <a:spcPts val="1800"/>
              </a:spcAft>
              <a:defRPr/>
            </a:pPr>
            <a:r>
              <a:rPr kumimoji="1" lang="zh-CN" altLang="en-US" sz="4400"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微软雅黑" pitchFamily="34" charset="-122"/>
              </a:rPr>
              <a:t>费跃</a:t>
            </a:r>
          </a:p>
          <a:p>
            <a:pPr marL="342900" indent="-342900">
              <a:lnSpc>
                <a:spcPct val="130000"/>
              </a:lnSpc>
              <a:spcBef>
                <a:spcPct val="20000"/>
              </a:spcBef>
              <a:defRPr/>
            </a:pPr>
            <a:r>
              <a:rPr kumimoji="1" lang="zh-CN" altLang="en-US" sz="2000" dirty="0">
                <a:ea typeface="宋体" charset="-122"/>
              </a:rPr>
              <a:t>  </a:t>
            </a:r>
            <a:r>
              <a:rPr kumimoji="1" lang="zh-CN" altLang="en-US"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a typeface="宋体" charset="-122"/>
              </a:rPr>
              <a:t>江苏出入境检验检疫局检验监管处</a:t>
            </a:r>
            <a:endParaRPr kumimoji="1" lang="zh-CN" altLang="en-US" dirty="0">
              <a:ea typeface="宋体" charset="-122"/>
            </a:endParaRPr>
          </a:p>
          <a:p>
            <a:pPr marL="342900" indent="-342900">
              <a:lnSpc>
                <a:spcPct val="130000"/>
              </a:lnSpc>
              <a:spcBef>
                <a:spcPct val="20000"/>
              </a:spcBef>
              <a:defRPr/>
            </a:pPr>
            <a:r>
              <a:rPr kumimoji="1" lang="zh-CN" altLang="en-US" dirty="0">
                <a:ea typeface="宋体" charset="-122"/>
              </a:rPr>
              <a:t>       </a:t>
            </a:r>
            <a:endParaRPr kumimoji="1" lang="en-US" altLang="zh-CN" dirty="0">
              <a:ea typeface="宋体" charset="-122"/>
            </a:endParaRPr>
          </a:p>
          <a:p>
            <a:pPr marL="342900" indent="-342900">
              <a:lnSpc>
                <a:spcPct val="130000"/>
              </a:lnSpc>
              <a:spcBef>
                <a:spcPct val="20000"/>
              </a:spcBef>
              <a:defRPr/>
            </a:pP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       </a:t>
            </a:r>
            <a:r>
              <a:rPr kumimoji="1" lang="zh-CN" altLang="en-US"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  南京市中华路</a:t>
            </a: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99</a:t>
            </a:r>
            <a:r>
              <a:rPr kumimoji="1" lang="zh-CN" altLang="en-US"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号</a:t>
            </a:r>
          </a:p>
          <a:p>
            <a:pPr marL="342900" indent="-342900">
              <a:lnSpc>
                <a:spcPct val="130000"/>
              </a:lnSpc>
              <a:spcBef>
                <a:spcPct val="20000"/>
              </a:spcBef>
              <a:defRPr/>
            </a:pPr>
            <a:r>
              <a:rPr kumimoji="1" lang="zh-CN" altLang="en-US"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         电话：  </a:t>
            </a: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025-52345069                                                                             </a:t>
            </a:r>
          </a:p>
          <a:p>
            <a:pPr marL="342900" indent="-342900">
              <a:lnSpc>
                <a:spcPct val="130000"/>
              </a:lnSpc>
              <a:spcBef>
                <a:spcPct val="20000"/>
              </a:spcBef>
              <a:defRPr/>
            </a:pP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                      13776606711   </a:t>
            </a:r>
          </a:p>
          <a:p>
            <a:pPr marL="342900" indent="-342900">
              <a:lnSpc>
                <a:spcPct val="130000"/>
              </a:lnSpc>
              <a:spcBef>
                <a:spcPct val="20000"/>
              </a:spcBef>
              <a:defRPr/>
            </a:pP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         </a:t>
            </a:r>
            <a:r>
              <a:rPr kumimoji="1" lang="zh-CN" altLang="en-US"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rPr>
              <a:t>邮箱： </a:t>
            </a:r>
            <a:r>
              <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hlinkClick r:id="rId2"/>
              </a:rPr>
              <a:t>feiy@jsciq.gov.cn</a:t>
            </a:r>
            <a:endParaRPr kumimoji="1" lang="en-US" altLang="zh-CN"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a typeface="宋体" charset="-122"/>
            </a:endParaRPr>
          </a:p>
          <a:p>
            <a:pPr marL="342900" indent="-342900">
              <a:lnSpc>
                <a:spcPct val="80000"/>
              </a:lnSpc>
              <a:spcBef>
                <a:spcPct val="20000"/>
              </a:spcBef>
              <a:buFontTx/>
              <a:buChar char="•"/>
              <a:defRPr/>
            </a:pPr>
            <a:endParaRPr kumimoji="1" lang="en-US" altLang="zh-CN" dirty="0">
              <a:latin typeface="Times New Roman" pitchFamily="18" charset="0"/>
              <a:ea typeface="+mn-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最新精品PPT模板">
  <a:themeElements>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5F5F5F"/>
        </a:dk1>
        <a:lt1>
          <a:srgbClr val="FFFFFF"/>
        </a:lt1>
        <a:dk2>
          <a:srgbClr val="C36609"/>
        </a:dk2>
        <a:lt2>
          <a:srgbClr val="DDDDDD"/>
        </a:lt2>
        <a:accent1>
          <a:srgbClr val="D2B94E"/>
        </a:accent1>
        <a:accent2>
          <a:srgbClr val="2395B9"/>
        </a:accent2>
        <a:accent3>
          <a:srgbClr val="FFFFFF"/>
        </a:accent3>
        <a:accent4>
          <a:srgbClr val="505050"/>
        </a:accent4>
        <a:accent5>
          <a:srgbClr val="E5D9B2"/>
        </a:accent5>
        <a:accent6>
          <a:srgbClr val="1F87A7"/>
        </a:accent6>
        <a:hlink>
          <a:srgbClr val="5C984E"/>
        </a:hlink>
        <a:folHlink>
          <a:srgbClr val="B5C77B"/>
        </a:folHlink>
      </a:clrScheme>
      <a:clrMap bg1="lt1" tx1="dk1" bg2="lt2" tx2="dk2" accent1="accent1" accent2="accent2" accent3="accent3" accent4="accent4" accent5="accent5" accent6="accent6" hlink="hlink" folHlink="folHlink"/>
    </a:extraClrScheme>
    <a:extraClrScheme>
      <a:clrScheme name="Default Design 2">
        <a:dk1>
          <a:srgbClr val="5F5F5F"/>
        </a:dk1>
        <a:lt1>
          <a:srgbClr val="FFFFFF"/>
        </a:lt1>
        <a:dk2>
          <a:srgbClr val="9FC591"/>
        </a:dk2>
        <a:lt2>
          <a:srgbClr val="DDDDDD"/>
        </a:lt2>
        <a:accent1>
          <a:srgbClr val="7B82B7"/>
        </a:accent1>
        <a:accent2>
          <a:srgbClr val="8D337C"/>
        </a:accent2>
        <a:accent3>
          <a:srgbClr val="FFFFFF"/>
        </a:accent3>
        <a:accent4>
          <a:srgbClr val="505050"/>
        </a:accent4>
        <a:accent5>
          <a:srgbClr val="BFC1D8"/>
        </a:accent5>
        <a:accent6>
          <a:srgbClr val="7F2D70"/>
        </a:accent6>
        <a:hlink>
          <a:srgbClr val="CC87E1"/>
        </a:hlink>
        <a:folHlink>
          <a:srgbClr val="76C5D0"/>
        </a:folHlink>
      </a:clrScheme>
      <a:clrMap bg1="lt1" tx1="dk1" bg2="lt2" tx2="dk2" accent1="accent1" accent2="accent2" accent3="accent3" accent4="accent4" accent5="accent5" accent6="accent6" hlink="hlink" folHlink="folHlink"/>
    </a:extraClrScheme>
    <a:extraClrScheme>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4398</TotalTime>
  <Words>4122</Words>
  <Application>Microsoft Office PowerPoint</Application>
  <PresentationFormat>全屏显示(16:10)</PresentationFormat>
  <Paragraphs>614</Paragraphs>
  <Slides>89</Slides>
  <Notes>51</Notes>
  <HiddenSlides>0</HiddenSlides>
  <MMClips>0</MMClips>
  <ScaleCrop>false</ScaleCrop>
  <HeadingPairs>
    <vt:vector size="4" baseType="variant">
      <vt:variant>
        <vt:lpstr>主题</vt:lpstr>
      </vt:variant>
      <vt:variant>
        <vt:i4>1</vt:i4>
      </vt:variant>
      <vt:variant>
        <vt:lpstr>幻灯片标题</vt:lpstr>
      </vt:variant>
      <vt:variant>
        <vt:i4>89</vt:i4>
      </vt:variant>
    </vt:vector>
  </HeadingPairs>
  <TitlesOfParts>
    <vt:vector size="90" baseType="lpstr">
      <vt:lpstr>最新精品PPT模板</vt:lpstr>
      <vt:lpstr>国内外消费品安全监管现状及发展趋势</vt:lpstr>
      <vt:lpstr>幻灯片 2</vt:lpstr>
      <vt:lpstr>幻灯片 3</vt:lpstr>
      <vt:lpstr>幻灯片 4</vt:lpstr>
      <vt:lpstr>幻灯片 5</vt:lpstr>
      <vt:lpstr>幻灯片 6</vt:lpstr>
      <vt:lpstr>幻灯片 7</vt:lpstr>
      <vt:lpstr>我国对监管方式变革的要求</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生产商-符合性评定</vt:lpstr>
      <vt:lpstr>生产商-符合性评定</vt:lpstr>
      <vt:lpstr>监管机构-符合性评定</vt:lpstr>
      <vt:lpstr>结   论</vt:lpstr>
      <vt:lpstr>幻灯片 24</vt:lpstr>
      <vt:lpstr>幻灯片 25</vt:lpstr>
      <vt:lpstr>幻灯片 26</vt:lpstr>
      <vt:lpstr>幻灯片 27</vt:lpstr>
      <vt:lpstr>幻灯片 28</vt:lpstr>
      <vt:lpstr>幻灯片 29</vt:lpstr>
      <vt:lpstr>幻灯片 30</vt:lpstr>
      <vt:lpstr>美国消费品召回案例</vt:lpstr>
      <vt:lpstr>消费品安全法 (CPSA) </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王晓琼/轻纺科/检监处/JiangSuCIQ/aqsiq</dc:creator>
  <cp:lastModifiedBy>微软用户</cp:lastModifiedBy>
  <cp:revision>399</cp:revision>
  <dcterms:created xsi:type="dcterms:W3CDTF">2014-07-22T07:59:39Z</dcterms:created>
  <dcterms:modified xsi:type="dcterms:W3CDTF">2016-02-28T06:56:02Z</dcterms:modified>
</cp:coreProperties>
</file>